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314" r:id="rId2"/>
    <p:sldId id="322" r:id="rId3"/>
    <p:sldId id="317" r:id="rId4"/>
    <p:sldId id="315" r:id="rId5"/>
    <p:sldId id="331" r:id="rId6"/>
    <p:sldId id="332" r:id="rId7"/>
    <p:sldId id="351" r:id="rId8"/>
    <p:sldId id="352" r:id="rId9"/>
    <p:sldId id="353" r:id="rId10"/>
    <p:sldId id="354" r:id="rId11"/>
    <p:sldId id="356" r:id="rId12"/>
    <p:sldId id="355" r:id="rId13"/>
    <p:sldId id="357" r:id="rId14"/>
    <p:sldId id="358" r:id="rId15"/>
    <p:sldId id="359" r:id="rId16"/>
    <p:sldId id="360" r:id="rId17"/>
    <p:sldId id="348" r:id="rId18"/>
    <p:sldId id="350" r:id="rId19"/>
    <p:sldId id="329" r:id="rId20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191" autoAdjust="0"/>
    <p:restoredTop sz="93728" autoAdjust="0"/>
  </p:normalViewPr>
  <p:slideViewPr>
    <p:cSldViewPr snapToGrid="0">
      <p:cViewPr>
        <p:scale>
          <a:sx n="77" d="100"/>
          <a:sy n="77" d="100"/>
        </p:scale>
        <p:origin x="-174" y="18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B7F3A-B82B-43FC-9182-C6A258F59A34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BC0C02-8A01-4C73-93ED-712E5EBB5F0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4204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BC0C02-8A01-4C73-93ED-712E5EBB5F0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08611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983454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60967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2152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5852967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38252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94217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104846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82829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64248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7CDE46-FA79-4A99-A861-FB6F20DC418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866838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7CDE46-FA79-4A99-A861-FB6F20DC4188}" type="datetimeFigureOut">
              <a:rPr lang="ru-RU" smtClean="0"/>
              <a:pPr/>
              <a:t>10.04.2020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9A8CF-E575-455A-A3C7-21E30948B3C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00412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ru.wikipedia.org/wiki/%D0%A7%D0%B0%D0%B9%D0%BA%D0%BE%D0%B2%D1%81%D0%BA%D0%B8%D0%B9,_%D0%9F%D1%91%D1%82%D1%80_%D0%98%D0%BB%D1%8C%D0%B8%D1%87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13487" y="0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Урок Хореографии</a:t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Тема: Искусство классической хореографии</a:t>
            </a:r>
            <a:b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Коллектив «Вдохновение»</a:t>
            </a:r>
            <a:endParaRPr lang="ru-RU" sz="3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user\Desktop\Дистанционка вдохновение\H3h5Pmt8tn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1" y="1248032"/>
            <a:ext cx="6845642" cy="54616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Искусство классической хореографии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Экзерсис у станка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(пятая позиция)-ступни плотно прижаты друг к другу, при этом носки и пятки закрывают друг друга.</a:t>
            </a:r>
          </a:p>
          <a:p>
            <a:endParaRPr lang="ru-RU" dirty="0"/>
          </a:p>
        </p:txBody>
      </p:sp>
      <p:pic>
        <p:nvPicPr>
          <p:cNvPr id="3074" name="Picture 2" descr="C:\Users\user\Desktop\Дистанционка вдохновение\blS83hVB5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58342" y="3199885"/>
            <a:ext cx="4279900" cy="2781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Искусство классической хореографии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Экзерсис у станка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5844" y="1664988"/>
            <a:ext cx="10515600" cy="435133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теперь, дорогой мой ученик, приступим к изучению классического движения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rond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jambe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terre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ронд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жамб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партер)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разберем понятия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dehors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et en dedans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(ан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деор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и ан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дедан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b="1" u="sng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Дистанционка вдохновение\tciWIAAX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441" y="3459892"/>
            <a:ext cx="2356023" cy="3225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Искусство классической хореографии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Экзерсис у станка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0" y="1640273"/>
            <a:ext cx="10515600" cy="4351338"/>
          </a:xfrm>
        </p:spPr>
        <p:txBody>
          <a:bodyPr/>
          <a:lstStyle/>
          <a:p>
            <a:pPr>
              <a:buNone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Rond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jambe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terre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ронд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жамб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партер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работающая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нога описывает круг по полу (данное упражнение способствует развитию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выворотности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а также разогревает тазобедренный сустав)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C:\Users\user\Desktop\Дистанционка вдохновение\hello_html_339b7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595" y="3225114"/>
            <a:ext cx="8872151" cy="30768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Искусство классической хореографии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Экзерсис у станка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59475" y="1717589"/>
            <a:ext cx="10011033" cy="3595816"/>
          </a:xfrm>
        </p:spPr>
        <p:txBody>
          <a:bodyPr/>
          <a:lstStyle/>
          <a:p>
            <a:pPr algn="ctr">
              <a:buNone/>
            </a:pP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dehors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et en dedans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(ан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деор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и ан </a:t>
            </a:r>
            <a:r>
              <a:rPr lang="ru-RU" b="1" u="sng" dirty="0" err="1" smtClean="0">
                <a:latin typeface="Times New Roman" pitchFamily="18" charset="0"/>
                <a:cs typeface="Times New Roman" pitchFamily="18" charset="0"/>
              </a:rPr>
              <a:t>дедан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14350" indent="-514350" algn="ctr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dehors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деор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аружу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из круга.</a:t>
            </a:r>
          </a:p>
          <a:p>
            <a:pPr marL="514350" indent="-514350" algn="ctr">
              <a:buAutoNum type="arabicPeriod"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dedans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[ан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дедан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]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внутрь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круг.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843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Искусство классической хореографии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Экзерсис у станка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557" y="1590847"/>
            <a:ext cx="10515600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Rond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jambe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terre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en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dehors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(круг ногой по полу, наружу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)-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 раза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правой ноги. Исходное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положение -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позиция.</a:t>
            </a:r>
          </a:p>
          <a:p>
            <a:pPr marL="514350" indent="-514350">
              <a:buAutoNum type="arabicPeriod"/>
            </a:pPr>
            <a:endParaRPr lang="ru-RU" dirty="0"/>
          </a:p>
        </p:txBody>
      </p:sp>
      <p:pic>
        <p:nvPicPr>
          <p:cNvPr id="5122" name="Picture 2" descr="C:\Users\user\Desktop\Дистанционка вдохновение\hello_html_339b794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44595" y="2582562"/>
            <a:ext cx="8427308" cy="31509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Искусство классической хореографии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Экзерсис у станка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AutoNum type="arabicPeriod"/>
            </a:pP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Rond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jambe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par </a:t>
            </a:r>
            <a:r>
              <a:rPr lang="en-US" b="1" u="sng" dirty="0" err="1" smtClean="0">
                <a:latin typeface="Times New Roman" pitchFamily="18" charset="0"/>
                <a:cs typeface="Times New Roman" pitchFamily="18" charset="0"/>
              </a:rPr>
              <a:t>terre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en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dedans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 (круг ногой по полу, во внутрь</a:t>
            </a: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) 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4раза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правой ноги.</a:t>
            </a:r>
          </a:p>
          <a:p>
            <a:pPr marL="514350" indent="-51435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Повторить с левой ноги.</a:t>
            </a:r>
          </a:p>
          <a:p>
            <a:endParaRPr lang="ru-RU" dirty="0"/>
          </a:p>
        </p:txBody>
      </p:sp>
      <p:pic>
        <p:nvPicPr>
          <p:cNvPr id="4" name="Picture 3" descr="C:\Users\user\Desktop\Дистанционка вдохновение\JEV4s5cWtb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56704" y="3175686"/>
            <a:ext cx="7043350" cy="29779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Поклон</a:t>
            </a:r>
          </a:p>
          <a:p>
            <a:pPr algn="ctr">
              <a:buNone/>
            </a:pPr>
            <a:r>
              <a:rPr lang="ru-RU" b="1" u="sng" dirty="0" smtClean="0">
                <a:latin typeface="Times New Roman" pitchFamily="18" charset="0"/>
                <a:cs typeface="Times New Roman" pitchFamily="18" charset="0"/>
              </a:rPr>
              <a:t>Исходное положение:</a:t>
            </a:r>
            <a:r>
              <a:rPr lang="en-US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Голова прямо(анфас),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руки -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 юбочку или в подготовительном положении(или на поясе), положение ног  по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позиции. </a:t>
            </a:r>
          </a:p>
          <a:p>
            <a:endParaRPr lang="ru-RU" dirty="0"/>
          </a:p>
        </p:txBody>
      </p:sp>
      <p:pic>
        <p:nvPicPr>
          <p:cNvPr id="4" name="Picture 3" descr="C:\Users\user\Desktop\img_0707.jpg__800x600_q85_crop_subsamplin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8941" y="3790045"/>
            <a:ext cx="3694670" cy="24615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8773" y="1"/>
            <a:ext cx="10515600" cy="939114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endParaRPr lang="ru-RU" sz="5400" b="1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5843" y="766119"/>
            <a:ext cx="10515600" cy="374409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Дорогой мой ученик, вот и подошел к концу наш урок. Ты был очень старательный, внимательный, талантливый!!! Ты большой МОЛОДЕЦ! Перед нами было поставлено много задач.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Пусть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путь не так прост, но, думаю, у нас все получится, и мы с достоинством преодолеем все препятствия!</a:t>
            </a:r>
          </a:p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P.S.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Хочется сказать большое спасибо родителям за поддержку и понимание своих детей. Ваше внимание и забота не остаются незамеченными и помогают детям преодолеть трудности.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истанционка вдохновение\tciWIAAXoD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4441" y="3459892"/>
            <a:ext cx="2356023" cy="3225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0492" y="15506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5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Заключительная часть</a:t>
            </a: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1848" y="1136822"/>
            <a:ext cx="6462583" cy="4990714"/>
          </a:xfrm>
        </p:spPr>
        <p:txBody>
          <a:bodyPr>
            <a:normAutofit fontScale="77500" lnSpcReduction="20000"/>
          </a:bodyPr>
          <a:lstStyle/>
          <a:p>
            <a:pPr indent="-428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теперь, мой ученик, после хорошей тренировки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можно посмотреть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знаменитый балет: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«Лебединое озеро»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балет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  <a:hlinkClick r:id="rId2" tooltip="Чайковский, Пётр Ильич"/>
              </a:rPr>
              <a:t>Петра Ильича Чайковского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четырёх актах.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произведение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считается эталоном высокого искусства, а многие танцоры с мировым именем гордились тем, что им выпала такая удача – исполнить партию в этом спектакле. «Лебединое озеро» без доли преувеличения можно назвать жемчужиной русской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классики.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основу балета легла сказка рыцарской эпохи. Это трепетная и прекрасная история любви, наполненная множеством препятствий и испытаний, подстерегающих юных влюбленных.</a:t>
            </a:r>
          </a:p>
          <a:p>
            <a:pPr indent="42863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Ссылка для просмотра: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https://www.youtube.com/watch?v=Bg_jFwt955A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user\Desktop\Дистанционка вдохновение\778afbf795bcb25828e4095dd0bc5e07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0982" y="1264381"/>
            <a:ext cx="5322715" cy="39322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632" y="228042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ru-RU" sz="72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До новых встреч!!!</a:t>
            </a:r>
            <a:endParaRPr lang="ru-RU" sz="72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38201" y="5671752"/>
            <a:ext cx="100914" cy="1235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,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4471" y="0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  <a:t/>
            </a:r>
            <a:br>
              <a:rPr lang="ru-RU" b="1" u="sng" dirty="0" smtClean="0">
                <a:solidFill>
                  <a:schemeClr val="accent5">
                    <a:lumMod val="50000"/>
                  </a:schemeClr>
                </a:solidFill>
              </a:rPr>
            </a:br>
            <a:r>
              <a:rPr lang="ru-RU" b="1" u="sng" dirty="0" smtClean="0"/>
              <a:t/>
            </a:r>
            <a:br>
              <a:rPr lang="ru-RU" b="1" u="sng" dirty="0" smtClean="0"/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4697" y="259492"/>
            <a:ext cx="10515600" cy="852616"/>
          </a:xfrm>
        </p:spPr>
        <p:txBody>
          <a:bodyPr>
            <a:normAutofit fontScale="70000" lnSpcReduction="20000"/>
          </a:bodyPr>
          <a:lstStyle/>
          <a:p>
            <a:pPr algn="ctr">
              <a:buNone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Здравствуй мой ученик !</a:t>
            </a:r>
          </a:p>
          <a:p>
            <a:pPr algn="ctr">
              <a:buNone/>
            </a:pPr>
            <a:r>
              <a:rPr lang="ru-RU" sz="4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Приветствую Тебя на дистанционном уроке хореографии!!</a:t>
            </a:r>
          </a:p>
          <a:p>
            <a:pPr algn="ctr">
              <a:buNone/>
            </a:pPr>
            <a:endParaRPr lang="ru-RU" sz="4000" b="1" dirty="0" smtClean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endParaRPr lang="ru-RU" sz="40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 descr="C:\Users\user\Desktop\tciWIAAX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1892" y="1223318"/>
            <a:ext cx="3538151" cy="530722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2268" y="0"/>
            <a:ext cx="10515600" cy="1000897"/>
          </a:xfrm>
        </p:spPr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План занятия</a:t>
            </a:r>
            <a:endParaRPr lang="ru-RU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одержимое 9"/>
          <p:cNvSpPr>
            <a:spLocks noGrp="1"/>
          </p:cNvSpPr>
          <p:nvPr>
            <p:ph idx="1"/>
          </p:nvPr>
        </p:nvSpPr>
        <p:spPr>
          <a:xfrm>
            <a:off x="640492" y="1146003"/>
            <a:ext cx="10740081" cy="1955543"/>
          </a:xfrm>
        </p:spPr>
        <p:txBody>
          <a:bodyPr>
            <a:normAutofit fontScale="92500"/>
          </a:bodyPr>
          <a:lstStyle/>
          <a:p>
            <a:pPr marL="514350" indent="-514350"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Вступительная часть.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Введение детей в атмосферу занятия. Поклон. </a:t>
            </a:r>
          </a:p>
          <a:p>
            <a:pPr marL="514350" indent="-514350"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Основная часть.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Искусство классической хореографии. Экзерсис у станка. </a:t>
            </a:r>
          </a:p>
          <a:p>
            <a:pPr marL="514350" indent="-514350">
              <a:buAutoNum type="arabicPeriod"/>
            </a:pP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Заключительная часть.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Поклон. Просмотр балета.</a:t>
            </a:r>
          </a:p>
          <a:p>
            <a:pPr marL="514350" indent="-514350" algn="ctr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user\Desktop\istock_000014766980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0270" y="3200401"/>
            <a:ext cx="6005384" cy="3263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1548714" y="0"/>
            <a:ext cx="9144000" cy="1248032"/>
          </a:xfrm>
        </p:spPr>
        <p:txBody>
          <a:bodyPr>
            <a:normAutofit/>
          </a:bodyPr>
          <a:lstStyle/>
          <a:p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Урок хореографии</a:t>
            </a:r>
            <a:endParaRPr lang="ru-RU" sz="66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482811" y="1223319"/>
            <a:ext cx="9873048" cy="1359244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 урок радости, хорошего настроения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урок психологического раскрепощения и эстетического, художественного творческого самоуважения.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Дистанционка вдохновение\5rTpM8BYEJ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82322" y="2297671"/>
            <a:ext cx="3075030" cy="4100040"/>
          </a:xfrm>
          <a:prstGeom prst="rect">
            <a:avLst/>
          </a:prstGeom>
          <a:noFill/>
        </p:spPr>
      </p:pic>
      <p:pic>
        <p:nvPicPr>
          <p:cNvPr id="2051" name="Picture 3" descr="C:\Users\user\Desktop\Дистанционка вдохновение\6yAseqyujH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98915" y="2125362"/>
            <a:ext cx="3167191" cy="42229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Поклон</a:t>
            </a:r>
            <a:endParaRPr lang="ru-RU" sz="6600" dirty="0">
              <a:solidFill>
                <a:srgbClr val="FFC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Реверанс (</a:t>
            </a: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поклон</a:t>
            </a:r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(от фр.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révérence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глубокое почтение, уважение, благоговение)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жест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приветствия.</a:t>
            </a:r>
          </a:p>
          <a:p>
            <a:pPr algn="ctr">
              <a:buNone/>
            </a:pPr>
            <a:r>
              <a:rPr lang="ru-RU" sz="2400" b="1" u="sng" dirty="0" smtClean="0">
                <a:latin typeface="Times New Roman" pitchFamily="18" charset="0"/>
                <a:cs typeface="Times New Roman" pitchFamily="18" charset="0"/>
              </a:rPr>
              <a:t>Исходное положение:</a:t>
            </a:r>
            <a:r>
              <a:rPr lang="en-US" sz="24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Голова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прямо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анфас),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руки -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за юбочку или в подготовительном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положении (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или на поясе), положение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ног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позиции.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(пятки вместе, носки врозь). </a:t>
            </a: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3" descr="C:\Users\user\Desktop\img_0707.jpg__800x600_q85_crop_subsampling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88941" y="3790045"/>
            <a:ext cx="3694670" cy="246157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2913" y="661688"/>
            <a:ext cx="10515600" cy="43427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Классическая хореография</a:t>
            </a:r>
            <a: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66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Это основа, на которой держится всё танцевальное искусство. Это особая дисциплина, направленная на объединение приобретенных теоретических и практических знаний.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u="sng" dirty="0" smtClean="0">
                <a:latin typeface="Times New Roman" pitchFamily="18" charset="0"/>
                <a:cs typeface="Times New Roman" pitchFamily="18" charset="0"/>
              </a:rPr>
              <a:t>Классическая хореография включает: 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1. работу у станка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2. физическую подготовку мышц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3. растяжку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4. упражнения на координацию движений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5. выносливость</a:t>
            </a:r>
            <a:r>
              <a:rPr lang="ru-RU" sz="3100" u="sng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u="sng" dirty="0" smtClean="0">
                <a:latin typeface="Times New Roman" pitchFamily="18" charset="0"/>
                <a:cs typeface="Times New Roman" pitchFamily="18" charset="0"/>
              </a:rPr>
            </a:br>
            <a:endParaRPr lang="ru-RU" sz="3100" u="sng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0557" y="4720280"/>
            <a:ext cx="10515600" cy="11477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26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13487" y="0"/>
            <a:ext cx="10515600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Искусство классической хореографии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Экзерсис у станка </a:t>
            </a:r>
            <a:endParaRPr lang="ru-RU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3487" y="1158361"/>
            <a:ext cx="10515600" cy="4351338"/>
          </a:xfrm>
        </p:spPr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Дорогой мой ученик, а давай вспомним сколько позиций в классическом танце!!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Позиции- это основные положения конечностей.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C:\Users\user\Desktop\Дистанционка вдохновение\tciWIAAXoD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39727" y="2755557"/>
            <a:ext cx="2356023" cy="32251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Искусство классической хореографии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Экзерсис у станка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13486" y="1603204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(первая позиция)-ступни соприкасаются пятками и развернуты наружу, образуя на полу прямую линию.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(вторая позиция)- является производной от первой (ноги образуют всю ту же прямую линию, но между ними образуется расстояние, разное размеру одной ступни).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user\Desktop\Дистанционка вдохновение\oiIJZanua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5003" y="4028302"/>
            <a:ext cx="8509000" cy="24114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Искусство классической хореографии</a:t>
            </a:r>
            <a:b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Экзерсис у станка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8773" y="1566133"/>
            <a:ext cx="10515600" cy="4351338"/>
          </a:xfrm>
        </p:spPr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III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(третья позиция)-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пятка одной ступни прижата к середине другой (носочки смотрят в сторону).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IV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(четвертая позиция)-выворотные ноги расположены параллельно друг другу на расстоянии равном длине одной ступни.</a:t>
            </a:r>
          </a:p>
          <a:p>
            <a:endParaRPr lang="ru-RU" dirty="0"/>
          </a:p>
        </p:txBody>
      </p:sp>
      <p:pic>
        <p:nvPicPr>
          <p:cNvPr id="2051" name="Picture 3" descr="C:\Users\user\Desktop\Дистанционка вдохновение\IffpHes8OO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74014" y="3632886"/>
            <a:ext cx="4292600" cy="3048343"/>
          </a:xfrm>
          <a:prstGeom prst="rect">
            <a:avLst/>
          </a:prstGeom>
          <a:noFill/>
        </p:spPr>
      </p:pic>
      <p:pic>
        <p:nvPicPr>
          <p:cNvPr id="2052" name="Picture 4" descr="C:\Users\user\Desktop\Дистанционка вдохновение\EEWQKa_Xc_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51660" y="3620529"/>
            <a:ext cx="4483100" cy="29445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2982</TotalTime>
  <Words>572</Words>
  <Application>Microsoft Office PowerPoint</Application>
  <PresentationFormat>Произвольный</PresentationFormat>
  <Paragraphs>57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Урок Хореографии Тема: Искусство классической хореографии Коллектив «Вдохновение»</vt:lpstr>
      <vt:lpstr>  </vt:lpstr>
      <vt:lpstr>План занятия</vt:lpstr>
      <vt:lpstr>Урок хореографии</vt:lpstr>
      <vt:lpstr>Поклон</vt:lpstr>
      <vt:lpstr>Классическая хореография Это основа, на которой держится всё танцевальное искусство. Это особая дисциплина, направленная на объединение приобретенных теоретических и практических знаний. Классическая хореография включает:  1. работу у станка 2. физическую подготовку мышц 3. растяжку 4. упражнения на координацию движений 5. выносливость </vt:lpstr>
      <vt:lpstr>Искусство классической хореографии Экзерсис у станка </vt:lpstr>
      <vt:lpstr>Искусство классической хореографии Экзерсис у станка </vt:lpstr>
      <vt:lpstr>Искусство классической хореографии Экзерсис у станка </vt:lpstr>
      <vt:lpstr>Искусство классической хореографии Экзерсис у станка </vt:lpstr>
      <vt:lpstr>Искусство классической хореографии Экзерсис у станка </vt:lpstr>
      <vt:lpstr>Искусство классической хореографии Экзерсис у станка </vt:lpstr>
      <vt:lpstr>Искусство классической хореографии Экзерсис у станка </vt:lpstr>
      <vt:lpstr>Искусство классической хореографии Экзерсис у станка </vt:lpstr>
      <vt:lpstr>Искусство классической хореографии Экзерсис у станка </vt:lpstr>
      <vt:lpstr>Заключительная часть</vt:lpstr>
      <vt:lpstr>Заключительная часть</vt:lpstr>
      <vt:lpstr>Заключительная часть</vt:lpstr>
      <vt:lpstr>До новых встреч!!!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1</cp:lastModifiedBy>
  <cp:revision>298</cp:revision>
  <cp:lastPrinted>2016-12-12T19:05:41Z</cp:lastPrinted>
  <dcterms:created xsi:type="dcterms:W3CDTF">2016-12-11T14:38:30Z</dcterms:created>
  <dcterms:modified xsi:type="dcterms:W3CDTF">2020-04-10T07:06:15Z</dcterms:modified>
</cp:coreProperties>
</file>