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14" r:id="rId2"/>
    <p:sldId id="322" r:id="rId3"/>
    <p:sldId id="317" r:id="rId4"/>
    <p:sldId id="315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7" r:id="rId21"/>
    <p:sldId id="346" r:id="rId22"/>
    <p:sldId id="348" r:id="rId23"/>
    <p:sldId id="349" r:id="rId24"/>
    <p:sldId id="350" r:id="rId25"/>
    <p:sldId id="329" r:id="rId2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88" autoAdjust="0"/>
    <p:restoredTop sz="93728" autoAdjust="0"/>
  </p:normalViewPr>
  <p:slideViewPr>
    <p:cSldViewPr snapToGrid="0">
      <p:cViewPr>
        <p:scale>
          <a:sx n="77" d="100"/>
          <a:sy n="77" d="100"/>
        </p:scale>
        <p:origin x="-33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7F3A-B82B-43FC-9182-C6A258F59A34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0C02-8A01-4C73-93ED-712E5EBB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0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86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3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96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5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29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2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1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48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82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2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6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DE46-FA79-4A99-A861-FB6F20DC4188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1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s://ru.wikipedia.org/wiki/%D0%A7%D0%B0%D0%B9%D0%BA%D0%BE%D0%B2%D1%81%D0%BA%D0%B8%D0%B9,_%D0%9F%D1%91%D1%82%D1%80_%D0%98%D0%BB%D1%8C%D0%B8%D1%87" TargetMode="External"/><Relationship Id="rId7" Type="http://schemas.openxmlformats.org/officeDocument/2006/relationships/hyperlink" Target="https://ru.wikipedia.org/wiki/%D0%A9%D0%B5%D0%BB%D0%BA%D1%83%D0%BD%D1%87%D0%B8%D0%BA_%D0%B8_%D0%BC%D1%8B%D1%88%D0%B8%D0%BD%D1%8B%D0%B9_%D0%BA%D0%BE%D1%80%D0%BE%D0%BB%D1%8C_(%D1%81%D0%BA%D0%B0%D0%B7%D0%BA%D0%B0)" TargetMode="External"/><Relationship Id="rId2" Type="http://schemas.openxmlformats.org/officeDocument/2006/relationships/hyperlink" Target="https://ru.wikipedia.org/wiki/%D0%91%D0%B0%D0%BB%D0%B5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4%D0%BC%D0%B0%D0%BD,_%D0%AD%D1%80%D0%BD%D1%81%D1%82_%D0%A2%D0%B5%D0%BE%D0%B4%D0%BE%D1%80_%D0%90%D0%BC%D0%B0%D0%B4%D0%B5%D0%B9" TargetMode="External"/><Relationship Id="rId5" Type="http://schemas.openxmlformats.org/officeDocument/2006/relationships/hyperlink" Target="https://ru.wikipedia.org/wiki/%D0%9F%D0%B5%D1%82%D0%B8%D0%BF%D0%B0,_%D0%9C%D0%B0%D1%80%D0%B8%D1%83%D1%81_%D0%98%D0%B2%D0%B0%D0%BD%D0%BE%D0%B2%D0%B8%D1%87" TargetMode="External"/><Relationship Id="rId4" Type="http://schemas.openxmlformats.org/officeDocument/2006/relationships/hyperlink" Target="https://ru.wikipedia.org/wiki/%D0%9B%D0%B8%D0%B1%D1%80%D0%B5%D1%82%D1%82%D0%BE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Хореографии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современной хореографии </a:t>
            </a:r>
            <a:b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Эстрадный танец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Коллектив «Вдохновение»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Дистанционка вдохновение\KG-PCXNG5Z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6389" y="1915297"/>
            <a:ext cx="5029200" cy="472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843" y="156613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4 упражнение: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Лягушка. Сядьте на пол, стопы собрать вместе, колени открыты в сторону, прижаты к полу- сделать наклон вперёд. Сделайте 10раз.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user\Desktop\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1288" y="2783746"/>
            <a:ext cx="7043350" cy="357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914" y="140549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5 упражнение: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Наклоны к право и к левой ноге, вперед.(Растяжка)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Колени не отрываем от пола!!Тянем подколенную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связочку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Подъем не заваливаем. </a:t>
            </a:r>
            <a:endParaRPr lang="ru-RU" dirty="0"/>
          </a:p>
        </p:txBody>
      </p:sp>
      <p:pic>
        <p:nvPicPr>
          <p:cNvPr id="10242" name="Picture 2" descr="C:\Users\user\Desktop\S10555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590" y="2916195"/>
            <a:ext cx="5016843" cy="3762632"/>
          </a:xfrm>
          <a:prstGeom prst="rect">
            <a:avLst/>
          </a:prstGeom>
          <a:noFill/>
        </p:spPr>
      </p:pic>
      <p:pic>
        <p:nvPicPr>
          <p:cNvPr id="10243" name="Picture 3" descr="C:\Users\user\Desktop\933430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6087" y="3011471"/>
            <a:ext cx="5535827" cy="3689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6 упражнение: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G.Battement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(большой взмах) на спине с правой и с левой ноги по 20 раз с двух ног. Носок натянутый!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IMG_1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586987"/>
            <a:ext cx="6046573" cy="4033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1702" y="13684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7 упражнение: Велосипед-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упражнение для развития подвижности тазобедренных суставов и эластичности мышц бедра. 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Ножницы-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следим за носочками(натянутые)!Коленки прямые, натянутые. Повторить 20 секунд.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C:\Users\user\Desktop\180426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82" y="3200400"/>
            <a:ext cx="4445343" cy="3323968"/>
          </a:xfrm>
          <a:prstGeom prst="rect">
            <a:avLst/>
          </a:prstGeom>
          <a:noFill/>
        </p:spPr>
      </p:pic>
      <p:pic>
        <p:nvPicPr>
          <p:cNvPr id="12291" name="Picture 3" descr="C:\Users\user\Desktop\S2240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189" y="3069237"/>
            <a:ext cx="5008606" cy="3340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91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341" y="1034792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7 упражнение: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Упражнения для укрепления мышц брюшного пресса:</a:t>
            </a:r>
            <a:r>
              <a:rPr lang="ru-RU" dirty="0" smtClean="0"/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Уголок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одновременный подъем корпуса и вытянутых ног до образования угла. Сделайте  4 раза.</a:t>
            </a:r>
            <a:endParaRPr lang="ru-RU" dirty="0" smtClean="0"/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Березка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на развитие гибкости позвоночника. Сделайте 4 раза.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callanetics-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43" y="3422821"/>
            <a:ext cx="4684129" cy="3136171"/>
          </a:xfrm>
          <a:prstGeom prst="rect">
            <a:avLst/>
          </a:prstGeom>
          <a:noFill/>
        </p:spPr>
      </p:pic>
      <p:pic>
        <p:nvPicPr>
          <p:cNvPr id="13315" name="Picture 3" descr="C:\Users\user\Desktop\берез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7308" y="2903837"/>
            <a:ext cx="6304692" cy="3546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8 упражнение: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Блок упражнений лежа на животе. Гибкость, укрепление позвоночника.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Лодочка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одновременное вытягивание и приподнимание рук вперед, ног назад, с последующим раскачиванием. Сделайте15раз.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user\Desktop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6024" y="3475338"/>
            <a:ext cx="5404280" cy="3135527"/>
          </a:xfrm>
          <a:prstGeom prst="rect">
            <a:avLst/>
          </a:prstGeom>
          <a:noFill/>
        </p:spPr>
      </p:pic>
      <p:pic>
        <p:nvPicPr>
          <p:cNvPr id="7" name="Picture 4" descr="C:\Users\user\Desktop\SKV_5186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388512" y="-19964400"/>
            <a:ext cx="3600000" cy="295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557" y="13684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9 упражнение: Коробочка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(укрепление мышц ног, развитие гибкости положения). Лягте на живот. Стопы соедините, колени вместе, руками упирайтесь в пол. Головой назад потянитесь к носкам, зафиксируйтесь, затем вернитесь в исходное положение. Сделайте 20 раз.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 descr="C:\Users\user\Desktop\image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702" y="3274540"/>
            <a:ext cx="5554748" cy="3419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2341" y="1356068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10 упражнение: Корзиночка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исполняется как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коробочка,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руками необходимо обхватить ноги за носочки, прогиб корпуса назад, затем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возращаемся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исходное положение. Сделайте 20 раз.</a:t>
            </a:r>
            <a:endParaRPr lang="ru-RU" dirty="0"/>
          </a:p>
        </p:txBody>
      </p:sp>
      <p:pic>
        <p:nvPicPr>
          <p:cNvPr id="16386" name="Picture 2" descr="C:\Users\user\Desktop\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2891480"/>
            <a:ext cx="7791450" cy="3395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913" y="1207787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11 упражнение: Ёлочка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лягте на живот, стопы соедините, колени вместе, руками упирайтесь в пол. Прогиб корпуса назад. Затем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возращаемся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исходное положение. Сделайте 20 раз.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Лебедь-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исполнить без рук (руки в замочке).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Важно!-ноги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прижимаем к полу.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7410" name="Picture 2" descr="C:\Users\user\Desktop\DJu8GGrW4AAnqb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144" y="3496962"/>
            <a:ext cx="4500948" cy="3000632"/>
          </a:xfrm>
          <a:prstGeom prst="rect">
            <a:avLst/>
          </a:prstGeom>
          <a:noFill/>
        </p:spPr>
      </p:pic>
      <p:pic>
        <p:nvPicPr>
          <p:cNvPr id="17411" name="Picture 3" descr="C:\Users\user\Desktop\S10553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2606" y="2906927"/>
            <a:ext cx="4922108" cy="3691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12 упражнение: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Полумостик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(или кольцо)  и мостик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стойка на руках и ногах с одновременным прогибом спины и головы назад.</a:t>
            </a:r>
            <a:endParaRPr lang="ru-RU" dirty="0"/>
          </a:p>
        </p:txBody>
      </p:sp>
      <p:pic>
        <p:nvPicPr>
          <p:cNvPr id="18434" name="Picture 2" descr="C:\Users\user\Desktop\49482e1337a3f5fa79e531d119075c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165" y="2767913"/>
            <a:ext cx="5606365" cy="3889289"/>
          </a:xfrm>
          <a:prstGeom prst="rect">
            <a:avLst/>
          </a:prstGeom>
          <a:noFill/>
        </p:spPr>
      </p:pic>
      <p:pic>
        <p:nvPicPr>
          <p:cNvPr id="18435" name="Picture 3" descr="C:\Users\user\Desktop\marino-hudozhestvennaya-gimnastik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9654" y="2632922"/>
            <a:ext cx="4942703" cy="3836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4697" y="259492"/>
            <a:ext cx="10515600" cy="852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Здравствуй мой ученик 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Приветствую Тебя на дистанционном уроке хореографии!!</a:t>
            </a:r>
          </a:p>
          <a:p>
            <a:pPr algn="ctr">
              <a:buNone/>
            </a:pPr>
            <a:endParaRPr lang="ru-RU" sz="4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tciWIAAX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892" y="1223318"/>
            <a:ext cx="3538151" cy="530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87" y="-19092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5270" y="1232500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13 упражнение: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G.Battement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(большой взмах) в положении «кошечка» с правой и с левой ноги по 20 раз с двух ног. Очень ВАЖНО-носок натянутый, колено не сгибать, руки устойчивые -прямые, в поясничном отделе не прогибаемся.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3" name="Picture 3" descr="C:\Users\user\Desktop\59999664be57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668" y="2916195"/>
            <a:ext cx="5808705" cy="3009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14 упражнение: Растяжка. </a:t>
            </a: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Шпагаты(продольный, поперечный)</a:t>
            </a:r>
            <a:endParaRPr lang="ru-RU" dirty="0"/>
          </a:p>
        </p:txBody>
      </p:sp>
      <p:pic>
        <p:nvPicPr>
          <p:cNvPr id="19458" name="Picture 2" descr="C:\Users\user\Desktop\hello_html_m419b2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740" y="1460458"/>
            <a:ext cx="3643055" cy="2407207"/>
          </a:xfrm>
          <a:prstGeom prst="rect">
            <a:avLst/>
          </a:prstGeom>
          <a:noFill/>
        </p:spPr>
      </p:pic>
      <p:pic>
        <p:nvPicPr>
          <p:cNvPr id="19459" name="Picture 3" descr="C:\Users\user\Desktop\rvSe4XFGQ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81" y="2989649"/>
            <a:ext cx="4876800" cy="3249613"/>
          </a:xfrm>
          <a:prstGeom prst="rect">
            <a:avLst/>
          </a:prstGeom>
          <a:noFill/>
        </p:spPr>
      </p:pic>
      <p:pic>
        <p:nvPicPr>
          <p:cNvPr id="19460" name="Picture 4" descr="C:\Users\user\Desktop\310956256-1024x6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3373" y="4053015"/>
            <a:ext cx="3494583" cy="2327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773" y="1"/>
            <a:ext cx="10515600" cy="93911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843" y="766119"/>
            <a:ext cx="10515600" cy="3744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 мой ученик, вот и подошел к концу наш урок. Ты был очень старательный, внимательный, талантливый!!! Ты большой МОЛОДЕЦ! Перед нами было поставлено много задач. Пускай наш путь не так прост, но, думаю, у нас все получится, и мы с достоинством преодолеем все препятствия!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Хочется сказать большое спасибо родителям за поддержку и понимание своих детей. Ваше внимание и забота не остаются незамеченными и помогают детям преодолеть трудности.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истанционка вдохновение\tciWIAAX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441" y="3459892"/>
            <a:ext cx="2356023" cy="322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Поклон</a:t>
            </a: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прямо(анфас), руки- за юбочку или в подготовительном положении(или на поясе), положение ног  по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user\Desktop\img_0707.jpg__800x600_q85_crop_subsampl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8941" y="3790045"/>
            <a:ext cx="3694670" cy="2461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492" y="155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7823886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теперь, мой ученик, после хорошей тренировки, посмотрим знаменитый балет: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«Щелкунчик»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Балет"/>
              </a:rPr>
              <a:t>балет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 tooltip="Чайковский, Пётр Ильич"/>
              </a:rPr>
              <a:t>П. И. Чайковского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двух актах 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tooltip="Либретто"/>
              </a:rPr>
              <a:t>либретто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 tooltip="Петипа, Мариус Иванович"/>
              </a:rPr>
              <a:t>Мариуса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tooltip="Петипа, Мариус Иванович"/>
              </a:rPr>
              <a:t> Петипа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мотивам  сказки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tooltip="Гофман, Эрнст Теодор Амадей"/>
              </a:rPr>
              <a:t>Э.Т. А. Гофмана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tooltip="Щелкунчик и мышиный король (сказка)"/>
              </a:rPr>
              <a:t>Щелкунчик и мышиный король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для просмотра: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https://www.youtube.com/watch?v=AXPn1jPHHgI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nekrasoff-3d-nutcracker-1-3e9731fb-9bgz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49731" y="1182991"/>
            <a:ext cx="3542270" cy="503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2" y="22804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новых встреч!!!</a:t>
            </a:r>
            <a:endParaRPr lang="ru-RU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5671752"/>
            <a:ext cx="100914" cy="123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00089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0492" y="1146003"/>
            <a:ext cx="10740081" cy="195554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Вступительная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детей в атмосферу занятия. Поклон. </a:t>
            </a:r>
          </a:p>
          <a:p>
            <a:pPr marL="514350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Партерная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гимнастика.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элементов эстрадного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танца)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Заключительная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Поклон. Просмотр балета.</a:t>
            </a:r>
          </a:p>
          <a:p>
            <a:pPr marL="514350" indent="-51435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istock_000014766980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270" y="3200401"/>
            <a:ext cx="6005384" cy="326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8714" y="0"/>
            <a:ext cx="9144000" cy="124803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хореографии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2811" y="1223319"/>
            <a:ext cx="9873048" cy="13592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урок радости, хорошего настроения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 психологического раскрепощения и эстетического, художественного творческого самоуважения.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wz1EQ3Wqp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787" y="2372497"/>
            <a:ext cx="6262559" cy="399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Поклон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Реверанс (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поклон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фр.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révérence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глубокое почтение, уважение, благоговение) — жест приветствия.</a:t>
            </a:r>
          </a:p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Голова прямо(анфас), руки- за юбочку или в подготовительном положении(или на поясе), положение ног  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позиции.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(пятки вместе, носки врозь).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img_0707.jpg__800x600_q85_crop_subsampl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8941" y="3790045"/>
            <a:ext cx="3694670" cy="246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481" y="649331"/>
            <a:ext cx="10515600" cy="434279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b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комплекс упражнений на полу в различных положениях: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лежа на животе, на спине, на боку.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Такая особенность позволяет заниматься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без осевого давления на позвоночник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дает возможность 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>прорабатывать все крупные суставы.</a:t>
            </a:r>
            <a:br>
              <a:rPr lang="ru-RU" sz="31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557" y="4720280"/>
            <a:ext cx="10515600" cy="114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557" y="1368425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1 упражнение: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«Утюги-стрелочки»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(сокращение и натянутость стопы), спина ровная, руки на поясе(за спиной на полу или раскрыты в сторону), голова прямо, шея длинная(тянемся вверх).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Носочки тянем на себя-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колени прижаты к полу, в пояснице не заваливаемся.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себя-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носочки натянуты(сильно тянем подъем-птичка)-стараемся отрывать пятки от пола. Потом чередуем. Сделайте 20 раз.</a:t>
            </a:r>
          </a:p>
          <a:p>
            <a:pPr>
              <a:buNone/>
            </a:pP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tyanut-noski-na-seb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034" y="4312508"/>
            <a:ext cx="2704125" cy="2115279"/>
          </a:xfrm>
          <a:prstGeom prst="rect">
            <a:avLst/>
          </a:prstGeom>
          <a:noFill/>
        </p:spPr>
      </p:pic>
      <p:pic>
        <p:nvPicPr>
          <p:cNvPr id="6148" name="Picture 4" descr="C:\Users\user\Desktop\DSCN2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4849" y="4263082"/>
            <a:ext cx="2704126" cy="2028783"/>
          </a:xfrm>
          <a:prstGeom prst="rect">
            <a:avLst/>
          </a:prstGeom>
          <a:noFill/>
        </p:spPr>
      </p:pic>
      <p:pic>
        <p:nvPicPr>
          <p:cNvPr id="6150" name="Picture 6" descr="C:\Users\user\Desktop\goolf-chakr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3443" y="4102888"/>
            <a:ext cx="2798720" cy="1940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843" y="1306641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2 упражнение: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для улучшения гибкости шеи.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8раз наклон головы вперед и назад.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8раз наклон головы вправо и влево.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8раз разворот головы направо и налево.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4раза круговое движение головы вправо(повторить в др.сторону).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3216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205" y="3880022"/>
            <a:ext cx="3871784" cy="2613452"/>
          </a:xfrm>
          <a:prstGeom prst="rect">
            <a:avLst/>
          </a:prstGeom>
          <a:noFill/>
        </p:spPr>
      </p:pic>
      <p:pic>
        <p:nvPicPr>
          <p:cNvPr id="7171" name="Picture 3" descr="C:\Users\user\Desktop\povoroty-golovy-1-472x4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7798" y="3904734"/>
            <a:ext cx="4010797" cy="2545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Партерная гимнастика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562" y="1356069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3 упражнение: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Складочка (развитие гибкости тазобедренного сустава и позвоночника). Сядьте на пол, согните колени и прижмите их к животу. Руками возьмитесь за щиколотки, носом прикоснитесь к коленям. Скользя по полу ступнями, выпрямляйте ноги, грудью медленно к ним наклоняясь. Зафиксируйтесь в самой нижней точке. Сделайте 20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user\Desktop\05.-Sklad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32" y="3251724"/>
            <a:ext cx="4799227" cy="3606276"/>
          </a:xfrm>
          <a:prstGeom prst="rect">
            <a:avLst/>
          </a:prstGeom>
          <a:noFill/>
        </p:spPr>
      </p:pic>
      <p:pic>
        <p:nvPicPr>
          <p:cNvPr id="8196" name="Picture 4" descr="C:\Users\user\Desktop\s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7335" y="3052118"/>
            <a:ext cx="5446241" cy="3630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830</Words>
  <Application>Microsoft Office PowerPoint</Application>
  <PresentationFormat>Произвольный</PresentationFormat>
  <Paragraphs>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Урок Хореографии Тема: Искусство современной хореографии  «Эстрадный танец» Коллектив «Вдохновение»</vt:lpstr>
      <vt:lpstr>  </vt:lpstr>
      <vt:lpstr>План занятия</vt:lpstr>
      <vt:lpstr>Урок хореографии</vt:lpstr>
      <vt:lpstr>Поклон</vt:lpstr>
      <vt:lpstr>Партерная гимнастика это комплекс упражнений на полу в различных положениях: лежа на животе, на спине, на боку. Такая особенность позволяет заниматься без осевого давления на позвоночник и дает возможность прорабатывать все крупные суставы. 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Партерная гимнастика</vt:lpstr>
      <vt:lpstr>Заключительная часть</vt:lpstr>
      <vt:lpstr>Заключительная часть</vt:lpstr>
      <vt:lpstr>Заключительная часть</vt:lpstr>
      <vt:lpstr>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276</cp:revision>
  <cp:lastPrinted>2016-12-12T19:05:41Z</cp:lastPrinted>
  <dcterms:created xsi:type="dcterms:W3CDTF">2016-12-11T14:38:30Z</dcterms:created>
  <dcterms:modified xsi:type="dcterms:W3CDTF">2020-04-05T16:47:09Z</dcterms:modified>
</cp:coreProperties>
</file>