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68" r:id="rId2"/>
    <p:sldId id="279" r:id="rId3"/>
    <p:sldId id="257" r:id="rId4"/>
    <p:sldId id="258" r:id="rId5"/>
    <p:sldId id="269" r:id="rId6"/>
    <p:sldId id="270" r:id="rId7"/>
    <p:sldId id="271" r:id="rId8"/>
    <p:sldId id="272" r:id="rId9"/>
    <p:sldId id="273" r:id="rId10"/>
    <p:sldId id="275" r:id="rId11"/>
    <p:sldId id="276" r:id="rId12"/>
    <p:sldId id="277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00" autoAdjust="0"/>
  </p:normalViewPr>
  <p:slideViewPr>
    <p:cSldViewPr>
      <p:cViewPr varScale="1">
        <p:scale>
          <a:sx n="39" d="100"/>
          <a:sy n="39" d="100"/>
        </p:scale>
        <p:origin x="141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C9E78-0EB5-4D5B-83CA-3396C410E748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CFB6D-02A9-42F7-A35A-04E996374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file:///C:\Users\admin\AppData\Local\Temp\FineReader10\media\image7.jpeg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1.jpeg"/><Relationship Id="rId5" Type="http://schemas.openxmlformats.org/officeDocument/2006/relationships/image" Target="file:///C:\Users\admin\AppData\Local\Temp\FineReader10\media\image9.jpeg" TargetMode="External"/><Relationship Id="rId10" Type="http://schemas.openxmlformats.org/officeDocument/2006/relationships/image" Target="file:///C:\Users\admin\AppData\Local\Temp\FineReader10\media\image8.jpeg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jpeg"/><Relationship Id="rId7" Type="http://schemas.openxmlformats.org/officeDocument/2006/relationships/image" Target="file:///C:\Users\admin\AppData\Local\Temp\FineReader10\media\image7.jpe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6.jpeg"/><Relationship Id="rId5" Type="http://schemas.openxmlformats.org/officeDocument/2006/relationships/image" Target="file:///C:\Users\admin\AppData\Local\Temp\FineReader10\media\image8.jpeg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admin\AppData\Local\Temp\FineReader10\media\image9.jpeg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C:\Users\admin\AppData\Local\Temp\FineReader10\media\image8.jpeg" TargetMode="External"/><Relationship Id="rId5" Type="http://schemas.openxmlformats.org/officeDocument/2006/relationships/image" Target="../media/image10.jpeg"/><Relationship Id="rId10" Type="http://schemas.openxmlformats.org/officeDocument/2006/relationships/image" Target="../media/image19.jpeg"/><Relationship Id="rId4" Type="http://schemas.openxmlformats.org/officeDocument/2006/relationships/image" Target="../media/image17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admin\AppData\Local\Temp\FineReader10\media\image8.jpeg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file:///C:\Users\admin\AppData\Local\Temp\FineReader10\media\image9.jpeg" TargetMode="Externa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764704"/>
            <a:ext cx="8229600" cy="3168352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Путешествие в математику»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2570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Светличная С. А. </a:t>
            </a:r>
            <a:endParaRPr lang="ru-RU" sz="4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593979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-29517"/>
            <a:ext cx="9183356" cy="68875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91680" y="404664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Посмотри на картинку.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на картинке   кругов ,треугольников, квадратов?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comb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628800"/>
            <a:ext cx="4832462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Костя\Desktop\замо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Костя\Desktop\дверь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Костя\Desktop\освобожд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7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3888432" cy="666936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Жил-был царь. И была у него дочка-красавица. Вот уехал как-то царь по своим царским делам, а дочка дома осталась. Вышла она в сад погулять, а тут ветер налетел, подхватил царевну и унес в тридевятое царство, в тридесятое государство.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русская красавиц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908720"/>
            <a:ext cx="5184576" cy="512784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Поехал ее искать жених-Иван Царевич. Едет день, едет два.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Костя\Desktop\ива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3528392" cy="638132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Подъезжает к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избушке на куриных ножках. Там Баба-яга живет. Рассказал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Иван Царевич про свою беду. Баба- яга помочь обещала, но прежде предложила Ивану выполнить её задания: «Сможешь выполнить задания, найдешь царевну!»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Костя\Desktop\избуш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0"/>
            <a:ext cx="57241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593979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" name="Прямоугольник 11"/>
          <p:cNvSpPr/>
          <p:nvPr/>
        </p:nvSpPr>
        <p:spPr>
          <a:xfrm>
            <a:off x="6444208" y="260648"/>
            <a:ext cx="2376264" cy="6336704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476672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63688" y="476672"/>
            <a:ext cx="4392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Найди четыре предмета такой же формы</a:t>
            </a:r>
            <a:endParaRPr lang="ru-RU" sz="2800" dirty="0"/>
          </a:p>
        </p:txBody>
      </p:sp>
      <p:pic>
        <p:nvPicPr>
          <p:cNvPr id="19" name="Рисунок 18" descr="C:\Users\admin\AppData\Local\Temp\FineReader10\media\image9.jpeg"/>
          <p:cNvPicPr/>
          <p:nvPr/>
        </p:nvPicPr>
        <p:blipFill>
          <a:blip r:embed="rId4" r:link="rId5" cstate="print">
            <a:lum contrast="40000"/>
          </a:blip>
          <a:srcRect l="65113" t="2535" r="14647" b="76901"/>
          <a:stretch>
            <a:fillRect/>
          </a:stretch>
        </p:blipFill>
        <p:spPr bwMode="auto">
          <a:xfrm>
            <a:off x="6588224" y="1556792"/>
            <a:ext cx="8953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419872" y="3068960"/>
            <a:ext cx="1368152" cy="122413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051720" y="1556792"/>
            <a:ext cx="1800200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355976" y="1556792"/>
            <a:ext cx="1800200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355976" y="4509120"/>
            <a:ext cx="1800200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979712" y="4437112"/>
            <a:ext cx="1800200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https://im3-tub-ru.yandex.net/i?id=82cba1ae485032a8e442a4f75b5bd6f3&amp;n=33&amp;h=190&amp;w=380"/>
          <p:cNvPicPr/>
          <p:nvPr/>
        </p:nvPicPr>
        <p:blipFill>
          <a:blip r:embed="rId6" cstate="print"/>
          <a:srcRect l="60000" t="8947" r="3421" b="16316"/>
          <a:stretch>
            <a:fillRect/>
          </a:stretch>
        </p:blipFill>
        <p:spPr bwMode="auto">
          <a:xfrm>
            <a:off x="7380312" y="476672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s://im2-tub-ru.yandex.net/i?id=0a0096f9147ecd03bcf5aa6390e009ed&amp;n=33&amp;h=190&amp;w=19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284984"/>
            <a:ext cx="1029335" cy="1008112"/>
          </a:xfrm>
          <a:prstGeom prst="rect">
            <a:avLst/>
          </a:prstGeom>
          <a:noFill/>
        </p:spPr>
      </p:pic>
      <p:pic>
        <p:nvPicPr>
          <p:cNvPr id="18" name="Picture 2" descr="http://www.coollady.ru/puc/5/frukt/CL-46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352" y="3645024"/>
            <a:ext cx="1006489" cy="1008112"/>
          </a:xfrm>
          <a:prstGeom prst="rect">
            <a:avLst/>
          </a:prstGeom>
          <a:noFill/>
        </p:spPr>
      </p:pic>
      <p:pic>
        <p:nvPicPr>
          <p:cNvPr id="17" name="Рисунок 16" descr="C:\Users\admin\AppData\Local\Temp\FineReader10\media\image8.jpeg"/>
          <p:cNvPicPr/>
          <p:nvPr/>
        </p:nvPicPr>
        <p:blipFill>
          <a:blip r:embed="rId9" r:link="rId10" cstate="print">
            <a:lum contrast="40000"/>
          </a:blip>
          <a:srcRect l="9809" t="27735" r="57357" b="49519"/>
          <a:stretch>
            <a:fillRect/>
          </a:stretch>
        </p:blipFill>
        <p:spPr bwMode="auto">
          <a:xfrm>
            <a:off x="6588224" y="4509120"/>
            <a:ext cx="108458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17315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68344" y="5517232"/>
            <a:ext cx="94354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C:\Users\admin\AppData\Local\Temp\FineReader10\media\image7.jpeg"/>
          <p:cNvPicPr/>
          <p:nvPr/>
        </p:nvPicPr>
        <p:blipFill>
          <a:blip r:embed="rId12" r:link="rId13" cstate="print">
            <a:lum contrast="40000"/>
          </a:blip>
          <a:srcRect l="12656" t="26245" r="58495" b="51215"/>
          <a:stretch>
            <a:fillRect/>
          </a:stretch>
        </p:blipFill>
        <p:spPr bwMode="auto">
          <a:xfrm>
            <a:off x="7668344" y="2132856"/>
            <a:ext cx="104584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-0.55121 0.178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3333E-6 L -0.31684 -0.074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00" y="-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47361 0.199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0.32708 -0.1206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0" y="-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593979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Содержимое 3" descr="35939792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444208" y="260648"/>
            <a:ext cx="2376264" cy="6336704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620107"/>
            <a:ext cx="3777509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85035" y="507690"/>
            <a:ext cx="351378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63688" y="476672"/>
            <a:ext cx="4392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Найди четыре предмета такой же формы</a:t>
            </a:r>
            <a:endParaRPr lang="ru-RU" sz="2800" dirty="0"/>
          </a:p>
        </p:txBody>
      </p:sp>
      <p:pic>
        <p:nvPicPr>
          <p:cNvPr id="19" name="Рисунок 18" descr="C:\Users\admin\AppData\Local\Temp\FineReader10\media\image8.jpeg"/>
          <p:cNvPicPr/>
          <p:nvPr/>
        </p:nvPicPr>
        <p:blipFill>
          <a:blip r:embed="rId4" r:link="rId5" cstate="print">
            <a:lum contrast="40000"/>
          </a:blip>
          <a:srcRect l="62177" t="28025" r="15828" b="50626"/>
          <a:stretch>
            <a:fillRect/>
          </a:stretch>
        </p:blipFill>
        <p:spPr bwMode="auto">
          <a:xfrm>
            <a:off x="6516216" y="404664"/>
            <a:ext cx="8667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Users\admin\AppData\Local\Temp\FineReader10\media\image8.jpeg"/>
          <p:cNvPicPr/>
          <p:nvPr/>
        </p:nvPicPr>
        <p:blipFill>
          <a:blip r:embed="rId4" r:link="rId5" cstate="print">
            <a:lum contrast="40000"/>
          </a:blip>
          <a:srcRect l="12381" t="77735" r="59265"/>
          <a:stretch>
            <a:fillRect/>
          </a:stretch>
        </p:blipFill>
        <p:spPr bwMode="auto">
          <a:xfrm>
            <a:off x="7740352" y="2780928"/>
            <a:ext cx="102222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admin\AppData\Local\Temp\FineReader10\media\image7.jpeg"/>
          <p:cNvPicPr/>
          <p:nvPr/>
        </p:nvPicPr>
        <p:blipFill>
          <a:blip r:embed="rId6" r:link="rId7" cstate="print">
            <a:lum contrast="40000"/>
          </a:blip>
          <a:srcRect l="12656" t="26245" r="58495" b="51215"/>
          <a:stretch>
            <a:fillRect/>
          </a:stretch>
        </p:blipFill>
        <p:spPr bwMode="auto">
          <a:xfrm>
            <a:off x="6516216" y="3284984"/>
            <a:ext cx="104584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Овал 21"/>
          <p:cNvSpPr/>
          <p:nvPr/>
        </p:nvSpPr>
        <p:spPr>
          <a:xfrm>
            <a:off x="3491880" y="3356992"/>
            <a:ext cx="1276896" cy="122413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38100">
                <a:solidFill>
                  <a:srgbClr val="FF3300"/>
                </a:solidFill>
              </a:ln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79712" y="1772816"/>
            <a:ext cx="1800200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427984" y="1772816"/>
            <a:ext cx="1800200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907704" y="4581128"/>
            <a:ext cx="1800200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499992" y="4581128"/>
            <a:ext cx="1800200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www.coollady.ru/puc/5/frukt/CL-46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336" y="764704"/>
            <a:ext cx="1149462" cy="1151315"/>
          </a:xfrm>
          <a:prstGeom prst="rect">
            <a:avLst/>
          </a:prstGeom>
          <a:noFill/>
        </p:spPr>
      </p:pic>
      <p:pic>
        <p:nvPicPr>
          <p:cNvPr id="2052" name="Picture 4" descr="http://mister-puzzle.ru/img/puzzleball/globe-960/globe-960-3.jpg"/>
          <p:cNvPicPr>
            <a:picLocks noChangeAspect="1" noChangeArrowheads="1"/>
          </p:cNvPicPr>
          <p:nvPr/>
        </p:nvPicPr>
        <p:blipFill>
          <a:blip r:embed="rId9" cstate="print"/>
          <a:srcRect l="8824" r="7353"/>
          <a:stretch>
            <a:fillRect/>
          </a:stretch>
        </p:blipFill>
        <p:spPr bwMode="auto">
          <a:xfrm>
            <a:off x="6444208" y="1772816"/>
            <a:ext cx="1368152" cy="1224136"/>
          </a:xfrm>
          <a:prstGeom prst="rect">
            <a:avLst/>
          </a:prstGeom>
          <a:noFill/>
        </p:spPr>
      </p:pic>
      <p:pic>
        <p:nvPicPr>
          <p:cNvPr id="2056" name="Picture 8" descr="http://www.midlight.ru/img/p/112605-20088-thickbox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68344" y="4077072"/>
            <a:ext cx="1152128" cy="1152128"/>
          </a:xfrm>
          <a:prstGeom prst="rect">
            <a:avLst/>
          </a:prstGeom>
          <a:noFill/>
        </p:spPr>
      </p:pic>
      <p:pic>
        <p:nvPicPr>
          <p:cNvPr id="2054" name="Picture 6" descr="http://cs625628.vk.me/v625628550/1c545/YGRK0DydRoI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16216" y="5229200"/>
            <a:ext cx="1386516" cy="13681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-0.58264 0.1576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00" y="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-0.20069 0.0053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60625 0.0840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00" y="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20955 -0.0997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3" descr="35939792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444208" y="260648"/>
            <a:ext cx="2376264" cy="6336704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476672"/>
            <a:ext cx="4896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Найди четыре предмета такой же формы</a:t>
            </a:r>
            <a:endParaRPr lang="ru-RU" sz="28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12"/>
          <p:cNvSpPr txBox="1">
            <a:spLocks/>
          </p:cNvSpPr>
          <p:nvPr/>
        </p:nvSpPr>
        <p:spPr>
          <a:xfrm>
            <a:off x="1475656" y="1412776"/>
            <a:ext cx="7272808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9171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3275856" y="2636912"/>
            <a:ext cx="1368152" cy="1296144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7" name="Picture 8" descr="D:\НАТАЛЬЯ\ИНТЕРНЕТ\КАРТИНКИ\МЕБЕЛЬ\0_81350_5bde4c8d_L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435" t="10340" r="20175" b="6937"/>
          <a:stretch>
            <a:fillRect/>
          </a:stretch>
        </p:blipFill>
        <p:spPr bwMode="auto">
          <a:xfrm>
            <a:off x="6516216" y="2636912"/>
            <a:ext cx="1048401" cy="186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admin\AppData\Local\Temp\FineReader10\media\image8.jpeg"/>
          <p:cNvPicPr/>
          <p:nvPr/>
        </p:nvPicPr>
        <p:blipFill>
          <a:blip r:embed="rId5" r:link="rId6" cstate="print">
            <a:lum contrast="40000"/>
          </a:blip>
          <a:srcRect l="62177" t="28025" r="15828" b="50626"/>
          <a:stretch>
            <a:fillRect/>
          </a:stretch>
        </p:blipFill>
        <p:spPr bwMode="auto">
          <a:xfrm>
            <a:off x="7812360" y="5373216"/>
            <a:ext cx="8667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Users\admin\AppData\Local\Temp\FineReader10\media\image9.jpeg"/>
          <p:cNvPicPr/>
          <p:nvPr/>
        </p:nvPicPr>
        <p:blipFill>
          <a:blip r:embed="rId7" r:link="rId8" cstate="print">
            <a:lum contrast="40000"/>
          </a:blip>
          <a:srcRect l="55792" t="30163" r="6241" b="52896"/>
          <a:stretch>
            <a:fillRect/>
          </a:stretch>
        </p:blipFill>
        <p:spPr bwMode="auto">
          <a:xfrm>
            <a:off x="7020272" y="1700808"/>
            <a:ext cx="12241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4427984" y="1628800"/>
            <a:ext cx="1800200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763688" y="1628800"/>
            <a:ext cx="1800200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691680" y="4149080"/>
            <a:ext cx="1800200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427984" y="4149080"/>
            <a:ext cx="1800200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332656"/>
            <a:ext cx="115759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 descr="C:\Users\admin\AppData\Local\Temp\FineReader10\media\image8.jpeg"/>
          <p:cNvPicPr/>
          <p:nvPr/>
        </p:nvPicPr>
        <p:blipFill>
          <a:blip r:embed="rId5" r:link="rId6" cstate="print">
            <a:lum contrast="40000"/>
          </a:blip>
          <a:srcRect l="12381" t="77735" r="59265"/>
          <a:stretch>
            <a:fillRect/>
          </a:stretch>
        </p:blipFill>
        <p:spPr bwMode="auto">
          <a:xfrm>
            <a:off x="7740352" y="2708920"/>
            <a:ext cx="102222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2" name="Picture 12" descr="http://xn----7sbblynji5axh4dve.xn--p1ai/files/catalog/2009/01/1606_img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96336" y="4077072"/>
            <a:ext cx="1123964" cy="1152128"/>
          </a:xfrm>
          <a:prstGeom prst="rect">
            <a:avLst/>
          </a:prstGeom>
          <a:noFill/>
        </p:spPr>
      </p:pic>
      <p:pic>
        <p:nvPicPr>
          <p:cNvPr id="19" name="Рисунок 18" descr="C:\Users\admin\AppData\Local\Temp\FineReader10\media\image8.jpeg"/>
          <p:cNvPicPr/>
          <p:nvPr/>
        </p:nvPicPr>
        <p:blipFill>
          <a:blip r:embed="rId5" r:link="rId6" cstate="print">
            <a:lum contrast="40000"/>
          </a:blip>
          <a:srcRect l="9809" t="27735" r="57357" b="49519"/>
          <a:stretch>
            <a:fillRect/>
          </a:stretch>
        </p:blipFill>
        <p:spPr bwMode="auto">
          <a:xfrm>
            <a:off x="6588224" y="5373216"/>
            <a:ext cx="108458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-0.55938 0.22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0" y="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65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1042 L -0.60486 0.0208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7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19306 -0.161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0" y="-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L -0.32361 -0.14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-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3" descr="35939792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444208" y="260648"/>
            <a:ext cx="2376264" cy="6336704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476672"/>
            <a:ext cx="4896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Найди четыре предмета такой же формы</a:t>
            </a:r>
            <a:endParaRPr lang="ru-RU" sz="28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12"/>
          <p:cNvSpPr txBox="1">
            <a:spLocks/>
          </p:cNvSpPr>
          <p:nvPr/>
        </p:nvSpPr>
        <p:spPr>
          <a:xfrm>
            <a:off x="1475656" y="1412776"/>
            <a:ext cx="7272808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9171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" name="Рисунок 21" descr="C:\Users\admin\AppData\Local\Temp\FineReader10\media\image9.jpeg"/>
          <p:cNvPicPr/>
          <p:nvPr/>
        </p:nvPicPr>
        <p:blipFill>
          <a:blip r:embed="rId4" r:link="rId5" cstate="print">
            <a:lum contrast="40000"/>
          </a:blip>
          <a:srcRect l="55792" t="30163" r="6241" b="52896"/>
          <a:stretch>
            <a:fillRect/>
          </a:stretch>
        </p:blipFill>
        <p:spPr bwMode="auto">
          <a:xfrm>
            <a:off x="6876256" y="1700808"/>
            <a:ext cx="12241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4499992" y="4797152"/>
            <a:ext cx="1656184" cy="17281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427984" y="1556792"/>
            <a:ext cx="1728192" cy="17281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691680" y="4797152"/>
            <a:ext cx="1800200" cy="17281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835696" y="1556792"/>
            <a:ext cx="1800200" cy="17281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915816" y="3429000"/>
            <a:ext cx="2088232" cy="122413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8" descr="D:\НАТАЛЬЯ\ИНТЕРНЕТ\КАРТИНКИ\МЕБЕЛЬ\0_81350_5bde4c8d_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435" t="10340" r="20175" b="6937"/>
          <a:stretch>
            <a:fillRect/>
          </a:stretch>
        </p:blipFill>
        <p:spPr bwMode="auto">
          <a:xfrm>
            <a:off x="6516216" y="2636912"/>
            <a:ext cx="104840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admin\AppData\Local\Temp\FineReader10\media\image8.jpeg"/>
          <p:cNvPicPr/>
          <p:nvPr/>
        </p:nvPicPr>
        <p:blipFill>
          <a:blip r:embed="rId7" r:link="rId8" cstate="print">
            <a:lum contrast="40000"/>
          </a:blip>
          <a:srcRect l="12381" t="77735" r="59265"/>
          <a:stretch>
            <a:fillRect/>
          </a:stretch>
        </p:blipFill>
        <p:spPr bwMode="auto">
          <a:xfrm>
            <a:off x="7668344" y="2996952"/>
            <a:ext cx="102222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admin\AppData\Local\Temp\FineReader10\media\image8.jpeg"/>
          <p:cNvPicPr/>
          <p:nvPr/>
        </p:nvPicPr>
        <p:blipFill>
          <a:blip r:embed="rId7" r:link="rId8" cstate="print">
            <a:lum contrast="40000"/>
          </a:blip>
          <a:srcRect l="62177" t="28025" r="15828" b="50626"/>
          <a:stretch>
            <a:fillRect/>
          </a:stretch>
        </p:blipFill>
        <p:spPr bwMode="auto">
          <a:xfrm>
            <a:off x="6588224" y="5229200"/>
            <a:ext cx="1010791" cy="133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C:\Users\admin\AppData\Local\Temp\FineReader10\media\image8.jpeg"/>
          <p:cNvPicPr/>
          <p:nvPr/>
        </p:nvPicPr>
        <p:blipFill>
          <a:blip r:embed="rId7" r:link="rId8" cstate="print">
            <a:lum contrast="40000"/>
          </a:blip>
          <a:srcRect l="9524" t="54798" r="54967" b="27638"/>
          <a:stretch>
            <a:fillRect/>
          </a:stretch>
        </p:blipFill>
        <p:spPr bwMode="auto">
          <a:xfrm>
            <a:off x="7524328" y="4365104"/>
            <a:ext cx="1339086" cy="98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C:\Users\admin\AppData\Local\Temp\FineReader10\media\image8.jpeg"/>
          <p:cNvPicPr/>
          <p:nvPr/>
        </p:nvPicPr>
        <p:blipFill>
          <a:blip r:embed="rId7" r:link="rId8" cstate="print">
            <a:lum contrast="40000"/>
          </a:blip>
          <a:srcRect l="60816" t="53071" r="13198" b="25719"/>
          <a:stretch>
            <a:fillRect/>
          </a:stretch>
        </p:blipFill>
        <p:spPr bwMode="auto">
          <a:xfrm>
            <a:off x="7668344" y="404664"/>
            <a:ext cx="1057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-0.46684 -0.15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00" y="-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-0.48836 -0.023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0" y="-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32552 0.1946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1719 0.1173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00" y="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593979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" name="Прямоугольник 14"/>
          <p:cNvSpPr/>
          <p:nvPr/>
        </p:nvSpPr>
        <p:spPr>
          <a:xfrm>
            <a:off x="1691680" y="332656"/>
            <a:ext cx="62646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Роль дидактической игры в ФЭМП     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 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91680" y="1340768"/>
            <a:ext cx="62646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дошкольном возрасте игра имеет важнейшее значение в жизни маленького ребенка. Потребность в игре у детей сохраняется и занимает значительное место и впервые годы их обучения в школе. В играх нет реальной обусловленности обстоятельствами, пространством, временем. Дети - творцы настоящего и будущего. В этом заключается обаяние игры.</a:t>
            </a:r>
          </a:p>
          <a:p>
            <a:r>
              <a:rPr lang="ru-RU" sz="2400" dirty="0">
                <a:solidFill>
                  <a:srgbClr val="0070C0"/>
                </a:solidFill>
              </a:rPr>
              <a:t> </a:t>
            </a:r>
          </a:p>
        </p:txBody>
      </p:sp>
      <p:pic>
        <p:nvPicPr>
          <p:cNvPr id="6" name="Содержимое 3" descr="35939792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2" descr="Рассмотри картинку. Какие геометрические фигуры ты видишь?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844824"/>
            <a:ext cx="1866900" cy="2343151"/>
          </a:xfrm>
          <a:prstGeom prst="rect">
            <a:avLst/>
          </a:prstGeom>
          <a:noFill/>
        </p:spPr>
      </p:pic>
      <p:pic>
        <p:nvPicPr>
          <p:cNvPr id="12" name="Рисунок 11" descr="http://5klass.net/datas/matematika/Ploskie-geometricheskie-figury/0016-016-Ploskie-geometricheskie-figury.jpg"/>
          <p:cNvPicPr/>
          <p:nvPr/>
        </p:nvPicPr>
        <p:blipFill>
          <a:blip r:embed="rId5" cstate="print"/>
          <a:srcRect l="26456"/>
          <a:stretch>
            <a:fillRect/>
          </a:stretch>
        </p:blipFill>
        <p:spPr bwMode="auto">
          <a:xfrm flipH="1">
            <a:off x="1691679" y="836712"/>
            <a:ext cx="4680520" cy="48897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243</TotalTime>
  <Words>173</Words>
  <Application>Microsoft Office PowerPoint</Application>
  <PresentationFormat>Экран (4:3)</PresentationFormat>
  <Paragraphs>30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Constantia</vt:lpstr>
      <vt:lpstr>Times New Roman</vt:lpstr>
      <vt:lpstr>Wingdings 2</vt:lpstr>
      <vt:lpstr>Поток</vt:lpstr>
      <vt:lpstr>«Путешествие в математику»</vt:lpstr>
      <vt:lpstr>   Жил-был царь. И была у него дочка-красавица. Вот уехал как-то царь по своим царским делам, а дочка дома осталась. Вышла она в сад погулять, а тут ветер налетел, подхватил царевну и унес в тридевятое царство, в тридесятое государство.</vt:lpstr>
      <vt:lpstr>    Поехал ее искать жених-Иван Царевич. Едет день, едет два. </vt:lpstr>
      <vt:lpstr>Подъезжает к  избушке на куриных ножках. Там Баба-яга живет. Рассказал  Иван Царевич про свою беду. Баба- яга помочь обещала, но прежде предложила Ивану выполнить её задания: «Сможешь выполнить задания, найдешь царевну!»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Костя</dc:creator>
  <cp:lastModifiedBy>Lenovo</cp:lastModifiedBy>
  <cp:revision>30</cp:revision>
  <dcterms:created xsi:type="dcterms:W3CDTF">2014-05-11T11:46:55Z</dcterms:created>
  <dcterms:modified xsi:type="dcterms:W3CDTF">2020-05-25T16:30:07Z</dcterms:modified>
</cp:coreProperties>
</file>