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6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7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4342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69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3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9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74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8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1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3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1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5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4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8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9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8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B6DB-8656-4482-A6A0-08B140C6E460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7135-0425-466E-B1F7-DEE80FFD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05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10546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БУКВА Ъ</a:t>
            </a:r>
            <a:endParaRPr lang="ru-RU" sz="8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21382"/>
            <a:ext cx="9144000" cy="11014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Светличная Светлана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Александровна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5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365125"/>
            <a:ext cx="11139055" cy="6160366"/>
          </a:xfrm>
        </p:spPr>
      </p:pic>
    </p:spTree>
    <p:extLst>
      <p:ext uri="{BB962C8B-B14F-4D97-AF65-F5344CB8AC3E}">
        <p14:creationId xmlns:p14="http://schemas.microsoft.com/office/powerpoint/2010/main" val="306369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365125"/>
            <a:ext cx="11139055" cy="6118802"/>
          </a:xfrm>
        </p:spPr>
      </p:pic>
    </p:spTree>
    <p:extLst>
      <p:ext uri="{BB962C8B-B14F-4D97-AF65-F5344CB8AC3E}">
        <p14:creationId xmlns:p14="http://schemas.microsoft.com/office/powerpoint/2010/main" val="125084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7" y="365125"/>
            <a:ext cx="11346873" cy="6098020"/>
          </a:xfrm>
        </p:spPr>
      </p:pic>
    </p:spTree>
    <p:extLst>
      <p:ext uri="{BB962C8B-B14F-4D97-AF65-F5344CB8AC3E}">
        <p14:creationId xmlns:p14="http://schemas.microsoft.com/office/powerpoint/2010/main" val="186505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365125"/>
            <a:ext cx="11222181" cy="6160366"/>
          </a:xfrm>
        </p:spPr>
      </p:pic>
    </p:spTree>
    <p:extLst>
      <p:ext uri="{BB962C8B-B14F-4D97-AF65-F5344CB8AC3E}">
        <p14:creationId xmlns:p14="http://schemas.microsoft.com/office/powerpoint/2010/main" val="7091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65124"/>
            <a:ext cx="11118273" cy="6056457"/>
          </a:xfrm>
        </p:spPr>
      </p:pic>
    </p:spTree>
    <p:extLst>
      <p:ext uri="{BB962C8B-B14F-4D97-AF65-F5344CB8AC3E}">
        <p14:creationId xmlns:p14="http://schemas.microsoft.com/office/powerpoint/2010/main" val="367637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НАЧИНАЕМ УРОК С УЛЫБКИ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46" y="2336800"/>
            <a:ext cx="4798484" cy="3598863"/>
          </a:xfrm>
        </p:spPr>
      </p:pic>
    </p:spTree>
    <p:extLst>
      <p:ext uri="{BB962C8B-B14F-4D97-AF65-F5344CB8AC3E}">
        <p14:creationId xmlns:p14="http://schemas.microsoft.com/office/powerpoint/2010/main" val="422791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365124"/>
            <a:ext cx="11180617" cy="6014893"/>
          </a:xfrm>
        </p:spPr>
      </p:pic>
    </p:spTree>
    <p:extLst>
      <p:ext uri="{BB962C8B-B14F-4D97-AF65-F5344CB8AC3E}">
        <p14:creationId xmlns:p14="http://schemas.microsoft.com/office/powerpoint/2010/main" val="262821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365125"/>
            <a:ext cx="11055927" cy="6139584"/>
          </a:xfrm>
        </p:spPr>
      </p:pic>
    </p:spTree>
    <p:extLst>
      <p:ext uri="{BB962C8B-B14F-4D97-AF65-F5344CB8AC3E}">
        <p14:creationId xmlns:p14="http://schemas.microsoft.com/office/powerpoint/2010/main" val="423294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365124"/>
            <a:ext cx="11201400" cy="6035675"/>
          </a:xfrm>
        </p:spPr>
      </p:pic>
    </p:spTree>
    <p:extLst>
      <p:ext uri="{BB962C8B-B14F-4D97-AF65-F5344CB8AC3E}">
        <p14:creationId xmlns:p14="http://schemas.microsoft.com/office/powerpoint/2010/main" val="384888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65125"/>
            <a:ext cx="11263745" cy="6201930"/>
          </a:xfrm>
        </p:spPr>
      </p:pic>
    </p:spTree>
    <p:extLst>
      <p:ext uri="{BB962C8B-B14F-4D97-AF65-F5344CB8AC3E}">
        <p14:creationId xmlns:p14="http://schemas.microsoft.com/office/powerpoint/2010/main" val="2110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365125"/>
            <a:ext cx="11159837" cy="6098020"/>
          </a:xfrm>
        </p:spPr>
      </p:pic>
    </p:spTree>
    <p:extLst>
      <p:ext uri="{BB962C8B-B14F-4D97-AF65-F5344CB8AC3E}">
        <p14:creationId xmlns:p14="http://schemas.microsoft.com/office/powerpoint/2010/main" val="385687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7" y="365125"/>
            <a:ext cx="11305309" cy="6098020"/>
          </a:xfrm>
        </p:spPr>
      </p:pic>
    </p:spTree>
    <p:extLst>
      <p:ext uri="{BB962C8B-B14F-4D97-AF65-F5344CB8AC3E}">
        <p14:creationId xmlns:p14="http://schemas.microsoft.com/office/powerpoint/2010/main" val="418106261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23</TotalTime>
  <Words>9</Words>
  <Application>Microsoft Office PowerPoint</Application>
  <PresentationFormat>Широкоэкранный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Trebuchet MS</vt:lpstr>
      <vt:lpstr>Берлин</vt:lpstr>
      <vt:lpstr>БУКВА Ъ</vt:lpstr>
      <vt:lpstr>Презентация PowerPoint</vt:lpstr>
      <vt:lpstr>НАЧИНАЕМ УРОК С УЛЫБКИ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5</cp:revision>
  <dcterms:created xsi:type="dcterms:W3CDTF">2020-05-10T09:25:43Z</dcterms:created>
  <dcterms:modified xsi:type="dcterms:W3CDTF">2020-05-22T10:53:21Z</dcterms:modified>
</cp:coreProperties>
</file>