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8" r:id="rId6"/>
    <p:sldId id="269" r:id="rId7"/>
    <p:sldId id="270" r:id="rId8"/>
    <p:sldId id="271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10DB-5A9F-4ED6-80D4-3EB17126C370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916E-D209-4977-B640-35CD4BC69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2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10DB-5A9F-4ED6-80D4-3EB17126C370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916E-D209-4977-B640-35CD4BC69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67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10DB-5A9F-4ED6-80D4-3EB17126C370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916E-D209-4977-B640-35CD4BC6974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453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10DB-5A9F-4ED6-80D4-3EB17126C370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916E-D209-4977-B640-35CD4BC69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700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10DB-5A9F-4ED6-80D4-3EB17126C370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916E-D209-4977-B640-35CD4BC6974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2447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10DB-5A9F-4ED6-80D4-3EB17126C370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916E-D209-4977-B640-35CD4BC69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476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10DB-5A9F-4ED6-80D4-3EB17126C370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916E-D209-4977-B640-35CD4BC69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237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10DB-5A9F-4ED6-80D4-3EB17126C370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916E-D209-4977-B640-35CD4BC69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98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10DB-5A9F-4ED6-80D4-3EB17126C370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916E-D209-4977-B640-35CD4BC69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27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10DB-5A9F-4ED6-80D4-3EB17126C370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916E-D209-4977-B640-35CD4BC69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84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10DB-5A9F-4ED6-80D4-3EB17126C370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916E-D209-4977-B640-35CD4BC69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82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10DB-5A9F-4ED6-80D4-3EB17126C370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916E-D209-4977-B640-35CD4BC69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09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10DB-5A9F-4ED6-80D4-3EB17126C370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916E-D209-4977-B640-35CD4BC69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94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10DB-5A9F-4ED6-80D4-3EB17126C370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916E-D209-4977-B640-35CD4BC69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406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10DB-5A9F-4ED6-80D4-3EB17126C370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916E-D209-4977-B640-35CD4BC69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39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10DB-5A9F-4ED6-80D4-3EB17126C370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916E-D209-4977-B640-35CD4BC69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70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10DB-5A9F-4ED6-80D4-3EB17126C370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EE916E-D209-4977-B640-35CD4BC69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08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55" y="270164"/>
            <a:ext cx="10577945" cy="658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537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8" y="562742"/>
            <a:ext cx="10577945" cy="5962749"/>
          </a:xfrm>
        </p:spPr>
      </p:pic>
    </p:spTree>
    <p:extLst>
      <p:ext uri="{BB962C8B-B14F-4D97-AF65-F5344CB8AC3E}">
        <p14:creationId xmlns:p14="http://schemas.microsoft.com/office/powerpoint/2010/main" val="2353119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4" y="394855"/>
            <a:ext cx="10515600" cy="6130635"/>
          </a:xfrm>
        </p:spPr>
      </p:pic>
    </p:spTree>
    <p:extLst>
      <p:ext uri="{BB962C8B-B14F-4D97-AF65-F5344CB8AC3E}">
        <p14:creationId xmlns:p14="http://schemas.microsoft.com/office/powerpoint/2010/main" val="2568287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4" y="290946"/>
            <a:ext cx="10432472" cy="6276110"/>
          </a:xfrm>
        </p:spPr>
      </p:pic>
    </p:spTree>
    <p:extLst>
      <p:ext uri="{BB962C8B-B14F-4D97-AF65-F5344CB8AC3E}">
        <p14:creationId xmlns:p14="http://schemas.microsoft.com/office/powerpoint/2010/main" val="4151378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8" y="353291"/>
            <a:ext cx="10536382" cy="6130635"/>
          </a:xfrm>
        </p:spPr>
      </p:pic>
    </p:spTree>
    <p:extLst>
      <p:ext uri="{BB962C8B-B14F-4D97-AF65-F5344CB8AC3E}">
        <p14:creationId xmlns:p14="http://schemas.microsoft.com/office/powerpoint/2010/main" val="2598663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8" y="394855"/>
            <a:ext cx="10557164" cy="6130635"/>
          </a:xfrm>
        </p:spPr>
      </p:pic>
    </p:spTree>
    <p:extLst>
      <p:ext uri="{BB962C8B-B14F-4D97-AF65-F5344CB8AC3E}">
        <p14:creationId xmlns:p14="http://schemas.microsoft.com/office/powerpoint/2010/main" val="3485101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2" y="332510"/>
            <a:ext cx="10474036" cy="6255326"/>
          </a:xfrm>
        </p:spPr>
      </p:pic>
    </p:spTree>
    <p:extLst>
      <p:ext uri="{BB962C8B-B14F-4D97-AF65-F5344CB8AC3E}">
        <p14:creationId xmlns:p14="http://schemas.microsoft.com/office/powerpoint/2010/main" val="147456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492000"/>
            <a:ext cx="10357810" cy="6158182"/>
          </a:xfrm>
        </p:spPr>
      </p:pic>
    </p:spTree>
    <p:extLst>
      <p:ext uri="{BB962C8B-B14F-4D97-AF65-F5344CB8AC3E}">
        <p14:creationId xmlns:p14="http://schemas.microsoft.com/office/powerpoint/2010/main" val="3106797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5" y="270164"/>
            <a:ext cx="10432473" cy="6317672"/>
          </a:xfrm>
        </p:spPr>
      </p:pic>
    </p:spTree>
    <p:extLst>
      <p:ext uri="{BB962C8B-B14F-4D97-AF65-F5344CB8AC3E}">
        <p14:creationId xmlns:p14="http://schemas.microsoft.com/office/powerpoint/2010/main" val="97088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" y="519546"/>
            <a:ext cx="10681855" cy="6276109"/>
          </a:xfrm>
        </p:spPr>
      </p:pic>
    </p:spTree>
    <p:extLst>
      <p:ext uri="{BB962C8B-B14F-4D97-AF65-F5344CB8AC3E}">
        <p14:creationId xmlns:p14="http://schemas.microsoft.com/office/powerpoint/2010/main" val="108891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2" y="270164"/>
            <a:ext cx="9850582" cy="6400800"/>
          </a:xfrm>
        </p:spPr>
      </p:pic>
    </p:spTree>
    <p:extLst>
      <p:ext uri="{BB962C8B-B14F-4D97-AF65-F5344CB8AC3E}">
        <p14:creationId xmlns:p14="http://schemas.microsoft.com/office/powerpoint/2010/main" val="320464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5" y="436418"/>
            <a:ext cx="9871363" cy="6005946"/>
          </a:xfrm>
        </p:spPr>
      </p:pic>
    </p:spTree>
    <p:extLst>
      <p:ext uri="{BB962C8B-B14F-4D97-AF65-F5344CB8AC3E}">
        <p14:creationId xmlns:p14="http://schemas.microsoft.com/office/powerpoint/2010/main" val="578700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8" y="394855"/>
            <a:ext cx="10141527" cy="6109853"/>
          </a:xfrm>
        </p:spPr>
      </p:pic>
    </p:spTree>
    <p:extLst>
      <p:ext uri="{BB962C8B-B14F-4D97-AF65-F5344CB8AC3E}">
        <p14:creationId xmlns:p14="http://schemas.microsoft.com/office/powerpoint/2010/main" val="3993148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55" y="394854"/>
            <a:ext cx="10411690" cy="6026727"/>
          </a:xfrm>
        </p:spPr>
      </p:pic>
    </p:spTree>
    <p:extLst>
      <p:ext uri="{BB962C8B-B14F-4D97-AF65-F5344CB8AC3E}">
        <p14:creationId xmlns:p14="http://schemas.microsoft.com/office/powerpoint/2010/main" val="2886606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2" y="311728"/>
            <a:ext cx="10598726" cy="6172200"/>
          </a:xfrm>
        </p:spPr>
      </p:pic>
    </p:spTree>
    <p:extLst>
      <p:ext uri="{BB962C8B-B14F-4D97-AF65-F5344CB8AC3E}">
        <p14:creationId xmlns:p14="http://schemas.microsoft.com/office/powerpoint/2010/main" val="87520879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0</Words>
  <Application>Microsoft Office PowerPoint</Application>
  <PresentationFormat>Широкоэкранный</PresentationFormat>
  <Paragraphs>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4</cp:revision>
  <dcterms:created xsi:type="dcterms:W3CDTF">2020-04-21T18:08:43Z</dcterms:created>
  <dcterms:modified xsi:type="dcterms:W3CDTF">2020-04-25T09:26:16Z</dcterms:modified>
</cp:coreProperties>
</file>