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1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7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1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6048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113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3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0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34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92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6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9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5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8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52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1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1BA8DEF-92EE-4210-AF1A-F5F3285B399F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ECF1-A97F-4131-A842-F138986D5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086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9930"/>
          </a:xfrm>
        </p:spPr>
        <p:txBody>
          <a:bodyPr>
            <a:norm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</a:rPr>
              <a:t>Символы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64923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FFFF00"/>
                </a:solidFill>
              </a:rPr>
              <a:t>Светличная С.А.</a:t>
            </a:r>
            <a:endParaRPr lang="ru-RU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452717"/>
            <a:ext cx="10970925" cy="5932063"/>
          </a:xfrm>
        </p:spPr>
      </p:pic>
    </p:spTree>
    <p:extLst>
      <p:ext uri="{BB962C8B-B14F-4D97-AF65-F5344CB8AC3E}">
        <p14:creationId xmlns:p14="http://schemas.microsoft.com/office/powerpoint/2010/main" val="306168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365124"/>
            <a:ext cx="11118273" cy="6077239"/>
          </a:xfrm>
        </p:spPr>
      </p:pic>
    </p:spTree>
    <p:extLst>
      <p:ext uri="{BB962C8B-B14F-4D97-AF65-F5344CB8AC3E}">
        <p14:creationId xmlns:p14="http://schemas.microsoft.com/office/powerpoint/2010/main" val="325479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452718"/>
            <a:ext cx="11241089" cy="5906517"/>
          </a:xfrm>
        </p:spPr>
      </p:pic>
    </p:spTree>
    <p:extLst>
      <p:ext uri="{BB962C8B-B14F-4D97-AF65-F5344CB8AC3E}">
        <p14:creationId xmlns:p14="http://schemas.microsoft.com/office/powerpoint/2010/main" val="249996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365124"/>
            <a:ext cx="11035146" cy="6077239"/>
          </a:xfrm>
        </p:spPr>
      </p:pic>
    </p:spTree>
    <p:extLst>
      <p:ext uri="{BB962C8B-B14F-4D97-AF65-F5344CB8AC3E}">
        <p14:creationId xmlns:p14="http://schemas.microsoft.com/office/powerpoint/2010/main" val="220518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365125"/>
            <a:ext cx="11014364" cy="5910984"/>
          </a:xfrm>
        </p:spPr>
      </p:pic>
    </p:spTree>
    <p:extLst>
      <p:ext uri="{BB962C8B-B14F-4D97-AF65-F5344CB8AC3E}">
        <p14:creationId xmlns:p14="http://schemas.microsoft.com/office/powerpoint/2010/main" val="31571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452718"/>
            <a:ext cx="10970925" cy="5948081"/>
          </a:xfrm>
        </p:spPr>
      </p:pic>
    </p:spTree>
    <p:extLst>
      <p:ext uri="{BB962C8B-B14F-4D97-AF65-F5344CB8AC3E}">
        <p14:creationId xmlns:p14="http://schemas.microsoft.com/office/powerpoint/2010/main" val="295296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365124"/>
            <a:ext cx="10991707" cy="5994111"/>
          </a:xfrm>
        </p:spPr>
      </p:pic>
    </p:spTree>
    <p:extLst>
      <p:ext uri="{BB962C8B-B14F-4D97-AF65-F5344CB8AC3E}">
        <p14:creationId xmlns:p14="http://schemas.microsoft.com/office/powerpoint/2010/main" val="1802040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4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Символы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</cp:revision>
  <dcterms:created xsi:type="dcterms:W3CDTF">2020-04-29T09:58:25Z</dcterms:created>
  <dcterms:modified xsi:type="dcterms:W3CDTF">2020-04-29T10:30:12Z</dcterms:modified>
</cp:coreProperties>
</file>