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AE6E-4822-428C-8385-B4F3AB32DEE6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2394-3D03-4415-AF1F-A1B4C44B1C28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5074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AE6E-4822-428C-8385-B4F3AB32DEE6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2394-3D03-4415-AF1F-A1B4C44B1C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566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AE6E-4822-428C-8385-B4F3AB32DEE6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2394-3D03-4415-AF1F-A1B4C44B1C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74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AE6E-4822-428C-8385-B4F3AB32DEE6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2394-3D03-4415-AF1F-A1B4C44B1C2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8441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AE6E-4822-428C-8385-B4F3AB32DEE6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2394-3D03-4415-AF1F-A1B4C44B1C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5684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AE6E-4822-428C-8385-B4F3AB32DEE6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2394-3D03-4415-AF1F-A1B4C44B1C2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95747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AE6E-4822-428C-8385-B4F3AB32DEE6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2394-3D03-4415-AF1F-A1B4C44B1C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1266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AE6E-4822-428C-8385-B4F3AB32DEE6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2394-3D03-4415-AF1F-A1B4C44B1C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7905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AE6E-4822-428C-8385-B4F3AB32DEE6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2394-3D03-4415-AF1F-A1B4C44B1C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285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AE6E-4822-428C-8385-B4F3AB32DEE6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2394-3D03-4415-AF1F-A1B4C44B1C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571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AE6E-4822-428C-8385-B4F3AB32DEE6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2394-3D03-4415-AF1F-A1B4C44B1C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791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AE6E-4822-428C-8385-B4F3AB32DEE6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2394-3D03-4415-AF1F-A1B4C44B1C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76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AE6E-4822-428C-8385-B4F3AB32DEE6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2394-3D03-4415-AF1F-A1B4C44B1C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494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AE6E-4822-428C-8385-B4F3AB32DEE6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2394-3D03-4415-AF1F-A1B4C44B1C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221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AE6E-4822-428C-8385-B4F3AB32DEE6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2394-3D03-4415-AF1F-A1B4C44B1C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071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AE6E-4822-428C-8385-B4F3AB32DEE6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2394-3D03-4415-AF1F-A1B4C44B1C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179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AE6E-4822-428C-8385-B4F3AB32DEE6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2394-3D03-4415-AF1F-A1B4C44B1C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43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523AE6E-4822-428C-8385-B4F3AB32DEE6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7512394-3D03-4415-AF1F-A1B4C44B1C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634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306637"/>
          </a:xfrm>
        </p:spPr>
        <p:txBody>
          <a:bodyPr>
            <a:normAutofit/>
          </a:bodyPr>
          <a:lstStyle/>
          <a:p>
            <a:pPr algn="ctr"/>
            <a:r>
              <a:rPr lang="ru-RU" sz="8800" b="1" i="1" dirty="0" smtClean="0">
                <a:solidFill>
                  <a:srgbClr val="7030A0"/>
                </a:solidFill>
                <a:latin typeface="Bookman Old Style" panose="02050604050505020204" pitchFamily="18" charset="0"/>
                <a:cs typeface="Arabic Typesetting" panose="03020402040406030203" pitchFamily="66" charset="-78"/>
              </a:rPr>
              <a:t>Буква Ь</a:t>
            </a:r>
            <a:endParaRPr lang="ru-RU" sz="8800" b="1" i="1" dirty="0">
              <a:solidFill>
                <a:srgbClr val="7030A0"/>
              </a:solidFill>
              <a:latin typeface="Bookman Old Style" panose="02050604050505020204" pitchFamily="18" charset="0"/>
              <a:cs typeface="Arabic Typesetting" panose="03020402040406030203" pitchFamily="66" charset="-7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862945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Светличная Светлана А.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241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45" y="365124"/>
            <a:ext cx="11180619" cy="6056457"/>
          </a:xfrm>
        </p:spPr>
      </p:pic>
    </p:spTree>
    <p:extLst>
      <p:ext uri="{BB962C8B-B14F-4D97-AF65-F5344CB8AC3E}">
        <p14:creationId xmlns:p14="http://schemas.microsoft.com/office/powerpoint/2010/main" val="2998514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365125"/>
            <a:ext cx="10737273" cy="6098020"/>
          </a:xfrm>
        </p:spPr>
      </p:pic>
    </p:spTree>
    <p:extLst>
      <p:ext uri="{BB962C8B-B14F-4D97-AF65-F5344CB8AC3E}">
        <p14:creationId xmlns:p14="http://schemas.microsoft.com/office/powerpoint/2010/main" val="742123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09" y="365125"/>
            <a:ext cx="11159836" cy="5811838"/>
          </a:xfrm>
        </p:spPr>
      </p:pic>
    </p:spTree>
    <p:extLst>
      <p:ext uri="{BB962C8B-B14F-4D97-AF65-F5344CB8AC3E}">
        <p14:creationId xmlns:p14="http://schemas.microsoft.com/office/powerpoint/2010/main" val="488042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55" y="365125"/>
            <a:ext cx="11055927" cy="6098020"/>
          </a:xfrm>
        </p:spPr>
      </p:pic>
    </p:spTree>
    <p:extLst>
      <p:ext uri="{BB962C8B-B14F-4D97-AF65-F5344CB8AC3E}">
        <p14:creationId xmlns:p14="http://schemas.microsoft.com/office/powerpoint/2010/main" val="19403138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18" y="365125"/>
            <a:ext cx="11014364" cy="6098020"/>
          </a:xfrm>
        </p:spPr>
      </p:pic>
    </p:spTree>
    <p:extLst>
      <p:ext uri="{BB962C8B-B14F-4D97-AF65-F5344CB8AC3E}">
        <p14:creationId xmlns:p14="http://schemas.microsoft.com/office/powerpoint/2010/main" val="2241055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236" y="365125"/>
            <a:ext cx="11035146" cy="6118802"/>
          </a:xfrm>
        </p:spPr>
      </p:pic>
    </p:spTree>
    <p:extLst>
      <p:ext uri="{BB962C8B-B14F-4D97-AF65-F5344CB8AC3E}">
        <p14:creationId xmlns:p14="http://schemas.microsoft.com/office/powerpoint/2010/main" val="11958464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09" y="365124"/>
            <a:ext cx="11159836" cy="6077239"/>
          </a:xfrm>
        </p:spPr>
      </p:pic>
    </p:spTree>
    <p:extLst>
      <p:ext uri="{BB962C8B-B14F-4D97-AF65-F5344CB8AC3E}">
        <p14:creationId xmlns:p14="http://schemas.microsoft.com/office/powerpoint/2010/main" val="952849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63" y="436418"/>
            <a:ext cx="11097491" cy="6151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428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09" y="365125"/>
            <a:ext cx="11159836" cy="6181148"/>
          </a:xfrm>
        </p:spPr>
      </p:pic>
    </p:spTree>
    <p:extLst>
      <p:ext uri="{BB962C8B-B14F-4D97-AF65-F5344CB8AC3E}">
        <p14:creationId xmlns:p14="http://schemas.microsoft.com/office/powerpoint/2010/main" val="3178633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09" y="365125"/>
            <a:ext cx="11076709" cy="6118802"/>
          </a:xfrm>
        </p:spPr>
      </p:pic>
    </p:spTree>
    <p:extLst>
      <p:ext uri="{BB962C8B-B14F-4D97-AF65-F5344CB8AC3E}">
        <p14:creationId xmlns:p14="http://schemas.microsoft.com/office/powerpoint/2010/main" val="137427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73" y="365125"/>
            <a:ext cx="11159836" cy="6098020"/>
          </a:xfrm>
        </p:spPr>
      </p:pic>
    </p:spTree>
    <p:extLst>
      <p:ext uri="{BB962C8B-B14F-4D97-AF65-F5344CB8AC3E}">
        <p14:creationId xmlns:p14="http://schemas.microsoft.com/office/powerpoint/2010/main" val="3424317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09" y="365125"/>
            <a:ext cx="11159836" cy="6201930"/>
          </a:xfrm>
        </p:spPr>
      </p:pic>
    </p:spTree>
    <p:extLst>
      <p:ext uri="{BB962C8B-B14F-4D97-AF65-F5344CB8AC3E}">
        <p14:creationId xmlns:p14="http://schemas.microsoft.com/office/powerpoint/2010/main" val="677149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09" y="365124"/>
            <a:ext cx="11035145" cy="6077239"/>
          </a:xfrm>
        </p:spPr>
      </p:pic>
    </p:spTree>
    <p:extLst>
      <p:ext uri="{BB962C8B-B14F-4D97-AF65-F5344CB8AC3E}">
        <p14:creationId xmlns:p14="http://schemas.microsoft.com/office/powerpoint/2010/main" val="1045069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365125"/>
            <a:ext cx="10695709" cy="6098020"/>
          </a:xfrm>
        </p:spPr>
      </p:pic>
    </p:spTree>
    <p:extLst>
      <p:ext uri="{BB962C8B-B14F-4D97-AF65-F5344CB8AC3E}">
        <p14:creationId xmlns:p14="http://schemas.microsoft.com/office/powerpoint/2010/main" val="2170602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91" y="365125"/>
            <a:ext cx="11014364" cy="6118802"/>
          </a:xfrm>
        </p:spPr>
      </p:pic>
    </p:spTree>
    <p:extLst>
      <p:ext uri="{BB962C8B-B14F-4D97-AF65-F5344CB8AC3E}">
        <p14:creationId xmlns:p14="http://schemas.microsoft.com/office/powerpoint/2010/main" val="719447385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</TotalTime>
  <Words>6</Words>
  <Application>Microsoft Office PowerPoint</Application>
  <PresentationFormat>Широкоэкранный</PresentationFormat>
  <Paragraphs>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Arabic Typesetting</vt:lpstr>
      <vt:lpstr>Bookman Old Style</vt:lpstr>
      <vt:lpstr>Century Gothic</vt:lpstr>
      <vt:lpstr>Wingdings 3</vt:lpstr>
      <vt:lpstr>Сектор</vt:lpstr>
      <vt:lpstr>Буква 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Lenovo</cp:lastModifiedBy>
  <cp:revision>3</cp:revision>
  <dcterms:created xsi:type="dcterms:W3CDTF">2020-05-10T08:38:39Z</dcterms:created>
  <dcterms:modified xsi:type="dcterms:W3CDTF">2020-05-10T09:12:37Z</dcterms:modified>
</cp:coreProperties>
</file>