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64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7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740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2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504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34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99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7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2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0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9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7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3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4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3AA094-B706-45F9-94C2-6A9987A04BA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C6288A-5118-4805-BAA7-3762A5DE7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713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chemeClr val="accent4">
                    <a:lumMod val="50000"/>
                  </a:schemeClr>
                </a:solidFill>
              </a:rPr>
              <a:t>Повторение. Цифра 10</a:t>
            </a:r>
            <a:endParaRPr lang="ru-RU" sz="88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</a:t>
            </a:r>
          </a:p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Светличная С. А. 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2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125"/>
            <a:ext cx="11180618" cy="6056457"/>
          </a:xfrm>
        </p:spPr>
      </p:pic>
    </p:spTree>
    <p:extLst>
      <p:ext uri="{BB962C8B-B14F-4D97-AF65-F5344CB8AC3E}">
        <p14:creationId xmlns:p14="http://schemas.microsoft.com/office/powerpoint/2010/main" val="3102166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365125"/>
            <a:ext cx="11201400" cy="6201930"/>
          </a:xfrm>
        </p:spPr>
      </p:pic>
    </p:spTree>
    <p:extLst>
      <p:ext uri="{BB962C8B-B14F-4D97-AF65-F5344CB8AC3E}">
        <p14:creationId xmlns:p14="http://schemas.microsoft.com/office/powerpoint/2010/main" val="265125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365126"/>
            <a:ext cx="11242963" cy="6181148"/>
          </a:xfrm>
        </p:spPr>
      </p:pic>
    </p:spTree>
    <p:extLst>
      <p:ext uri="{BB962C8B-B14F-4D97-AF65-F5344CB8AC3E}">
        <p14:creationId xmlns:p14="http://schemas.microsoft.com/office/powerpoint/2010/main" val="234694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0" y="365125"/>
            <a:ext cx="11055927" cy="6305839"/>
          </a:xfrm>
        </p:spPr>
      </p:pic>
    </p:spTree>
    <p:extLst>
      <p:ext uri="{BB962C8B-B14F-4D97-AF65-F5344CB8AC3E}">
        <p14:creationId xmlns:p14="http://schemas.microsoft.com/office/powerpoint/2010/main" val="424304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4" y="365125"/>
            <a:ext cx="11118273" cy="6181148"/>
          </a:xfrm>
        </p:spPr>
      </p:pic>
    </p:spTree>
    <p:extLst>
      <p:ext uri="{BB962C8B-B14F-4D97-AF65-F5344CB8AC3E}">
        <p14:creationId xmlns:p14="http://schemas.microsoft.com/office/powerpoint/2010/main" val="55722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0" y="365125"/>
            <a:ext cx="11118273" cy="6181148"/>
          </a:xfrm>
        </p:spPr>
      </p:pic>
    </p:spTree>
    <p:extLst>
      <p:ext uri="{BB962C8B-B14F-4D97-AF65-F5344CB8AC3E}">
        <p14:creationId xmlns:p14="http://schemas.microsoft.com/office/powerpoint/2010/main" val="119431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3" y="365125"/>
            <a:ext cx="11159836" cy="6139584"/>
          </a:xfrm>
        </p:spPr>
      </p:pic>
    </p:spTree>
    <p:extLst>
      <p:ext uri="{BB962C8B-B14F-4D97-AF65-F5344CB8AC3E}">
        <p14:creationId xmlns:p14="http://schemas.microsoft.com/office/powerpoint/2010/main" val="309969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365125"/>
            <a:ext cx="11055928" cy="6077239"/>
          </a:xfrm>
        </p:spPr>
      </p:pic>
    </p:spTree>
    <p:extLst>
      <p:ext uri="{BB962C8B-B14F-4D97-AF65-F5344CB8AC3E}">
        <p14:creationId xmlns:p14="http://schemas.microsoft.com/office/powerpoint/2010/main" val="69926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0" y="365125"/>
            <a:ext cx="11097491" cy="6160366"/>
          </a:xfrm>
        </p:spPr>
      </p:pic>
    </p:spTree>
    <p:extLst>
      <p:ext uri="{BB962C8B-B14F-4D97-AF65-F5344CB8AC3E}">
        <p14:creationId xmlns:p14="http://schemas.microsoft.com/office/powerpoint/2010/main" val="379332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6" y="365125"/>
            <a:ext cx="11139055" cy="6160366"/>
          </a:xfrm>
        </p:spPr>
      </p:pic>
    </p:spTree>
    <p:extLst>
      <p:ext uri="{BB962C8B-B14F-4D97-AF65-F5344CB8AC3E}">
        <p14:creationId xmlns:p14="http://schemas.microsoft.com/office/powerpoint/2010/main" val="84210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6" y="365125"/>
            <a:ext cx="11159837" cy="6160366"/>
          </a:xfrm>
        </p:spPr>
      </p:pic>
    </p:spTree>
    <p:extLst>
      <p:ext uri="{BB962C8B-B14F-4D97-AF65-F5344CB8AC3E}">
        <p14:creationId xmlns:p14="http://schemas.microsoft.com/office/powerpoint/2010/main" val="238397561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10</Words>
  <Application>Microsoft Office PowerPoint</Application>
  <PresentationFormat>Широкоэкранный</PresentationFormat>
  <Paragraphs>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Сектор</vt:lpstr>
      <vt:lpstr>Повторение. Цифра 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</cp:revision>
  <dcterms:created xsi:type="dcterms:W3CDTF">2020-05-13T08:46:00Z</dcterms:created>
  <dcterms:modified xsi:type="dcterms:W3CDTF">2020-05-13T08:52:42Z</dcterms:modified>
</cp:coreProperties>
</file>