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1" r:id="rId12"/>
    <p:sldId id="272" r:id="rId13"/>
  </p:sldIdLst>
  <p:sldSz cx="9144000" cy="6858000" type="screen4x3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3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38400" y="3048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МБУДО </a:t>
            </a:r>
            <a:r>
              <a:rPr lang="ru-RU" dirty="0" err="1"/>
              <a:t>ЦРТДиЮ</a:t>
            </a:r>
            <a:r>
              <a:rPr lang="ru-RU" dirty="0"/>
              <a:t> «Спутник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Методическая </a:t>
            </a:r>
            <a:r>
              <a:rPr lang="ru-RU" dirty="0" smtClean="0"/>
              <a:t>разработка занятия</a:t>
            </a:r>
            <a:br>
              <a:rPr lang="ru-RU" dirty="0" smtClean="0"/>
            </a:br>
            <a:r>
              <a:rPr lang="ru-RU" dirty="0" smtClean="0"/>
              <a:t>по теме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1828800"/>
            <a:ext cx="274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 Новикова Н.П.</a:t>
            </a:r>
          </a:p>
          <a:p>
            <a:pPr algn="ctr">
              <a:buNone/>
            </a:pPr>
            <a:r>
              <a:rPr lang="ru-RU" sz="1600" dirty="0" smtClean="0"/>
              <a:t>педагог дополнительного                                         образования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г.Воронеж</a:t>
            </a:r>
            <a:endParaRPr lang="ru-RU" sz="1600" dirty="0" smtClean="0">
              <a:latin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1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год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371600"/>
            <a:ext cx="3200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«Зачем нужны дорожные знаки?»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rv0.lori-images.net/cute-car-at-cartoon-gas-station-0009209880-preview.jpg"/>
          <p:cNvPicPr>
            <a:picLocks noChangeAspect="1" noChangeArrowheads="1"/>
          </p:cNvPicPr>
          <p:nvPr/>
        </p:nvPicPr>
        <p:blipFill>
          <a:blip r:embed="rId2" cstate="print"/>
          <a:srcRect t="3162" b="14625"/>
          <a:stretch>
            <a:fillRect/>
          </a:stretch>
        </p:blipFill>
        <p:spPr bwMode="auto">
          <a:xfrm>
            <a:off x="152400" y="1600200"/>
            <a:ext cx="3429000" cy="282660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152400"/>
            <a:ext cx="36375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доедешь без бензина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кафе и магазина.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знак вам скажет звонко: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Рядышком бензоколонка!"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 descr="http://smk-tk.ru/upload/iblock/f1c/f1cbccb84d7b1c056a3c1a22e6e3e69a.jpg"/>
          <p:cNvPicPr>
            <a:picLocks noChangeAspect="1" noChangeArrowheads="1"/>
          </p:cNvPicPr>
          <p:nvPr/>
        </p:nvPicPr>
        <p:blipFill>
          <a:blip r:embed="rId3" cstate="print"/>
          <a:srcRect l="15200" r="16000"/>
          <a:stretch>
            <a:fillRect/>
          </a:stretch>
        </p:blipFill>
        <p:spPr bwMode="auto">
          <a:xfrm>
            <a:off x="1066800" y="4457700"/>
            <a:ext cx="1651406" cy="24003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53000" y="381000"/>
            <a:ext cx="36851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 пешеход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Терпеливо транспорт ждет.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пешком устал шагать,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Хочет пассажиром стать.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image.shutterstock.com/z/stock-vector-animals-at-bus-stop-waiting-school-bus-vector-illustration-eps-237521284.jpg"/>
          <p:cNvPicPr>
            <a:picLocks noChangeAspect="1" noChangeArrowheads="1"/>
          </p:cNvPicPr>
          <p:nvPr/>
        </p:nvPicPr>
        <p:blipFill>
          <a:blip r:embed="rId4" cstate="print"/>
          <a:srcRect b="7447"/>
          <a:stretch>
            <a:fillRect/>
          </a:stretch>
        </p:blipFill>
        <p:spPr bwMode="auto">
          <a:xfrm>
            <a:off x="5029200" y="2133600"/>
            <a:ext cx="38178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" y="351710"/>
            <a:ext cx="33921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водителей стращает,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Въезд машинам запрещает!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пытайтесь сгоряча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 мимо кирпича!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8675" name="Picture 3" descr="http://muzvideobox.ru/uploads/images/a/0/3/a0323f62a916f3b4b927dce431de645b.jpg"/>
          <p:cNvPicPr>
            <a:picLocks noChangeAspect="1" noChangeArrowheads="1"/>
          </p:cNvPicPr>
          <p:nvPr/>
        </p:nvPicPr>
        <p:blipFill>
          <a:blip r:embed="rId2" cstate="print"/>
          <a:srcRect t="13333" b="13333"/>
          <a:stretch>
            <a:fillRect/>
          </a:stretch>
        </p:blipFill>
        <p:spPr bwMode="auto">
          <a:xfrm>
            <a:off x="228601" y="2362200"/>
            <a:ext cx="4253346" cy="233934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81600" y="474821"/>
            <a:ext cx="35181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знаний вдоль дорог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растеряться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обязан твёрдо знать,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домой добраться.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ttp://kostek.dagschool.com/storage/files/bezymjannyj1.jpg"/>
          <p:cNvPicPr>
            <a:picLocks noChangeAspect="1" noChangeArrowheads="1"/>
          </p:cNvPicPr>
          <p:nvPr/>
        </p:nvPicPr>
        <p:blipFill>
          <a:blip r:embed="rId3" cstate="print"/>
          <a:srcRect l="50249" t="12270" r="1894" b="3067"/>
          <a:stretch>
            <a:fillRect/>
          </a:stretch>
        </p:blipFill>
        <p:spPr bwMode="auto">
          <a:xfrm>
            <a:off x="5105400" y="1981200"/>
            <a:ext cx="3180522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i27.ru/puzzles/1-8/dat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026400" cy="601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381000"/>
            <a:ext cx="419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Найди отличия в 2-х картинках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228600"/>
            <a:ext cx="33257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дорогах знаков много,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все дети должны знать!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правила движения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точно выполнять.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ttp://ytypyty.ru/image/cache/data/Olya/002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657600" cy="31531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1" y="38100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Знаки делятся на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ds02.infourok.ru/uploads/ex/0c69/0007c110-4751ee12/hello_html_m555031c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1578030" cy="1335973"/>
          </a:xfrm>
          <a:prstGeom prst="rect">
            <a:avLst/>
          </a:prstGeom>
          <a:noFill/>
        </p:spPr>
      </p:pic>
      <p:pic>
        <p:nvPicPr>
          <p:cNvPr id="6" name="Picture 4" descr="http://boombob.ru/img/picture/Jun/18/aa9f0294fe8362bcf3beb49bf54c0a6b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1380851" cy="1335973"/>
          </a:xfrm>
          <a:prstGeom prst="rect">
            <a:avLst/>
          </a:prstGeom>
          <a:noFill/>
        </p:spPr>
      </p:pic>
      <p:pic>
        <p:nvPicPr>
          <p:cNvPr id="7" name="Picture 6" descr="http://www.playing-field.ru/img/2015/052308/18027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9585" y="1447800"/>
            <a:ext cx="1484415" cy="1484415"/>
          </a:xfrm>
          <a:prstGeom prst="rect">
            <a:avLst/>
          </a:prstGeom>
          <a:noFill/>
        </p:spPr>
      </p:pic>
      <p:pic>
        <p:nvPicPr>
          <p:cNvPr id="8" name="Picture 8" descr="http://www.maam.ru/upload/blogs/detsad-153833-13988356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1308423" cy="1830778"/>
          </a:xfrm>
          <a:prstGeom prst="rect">
            <a:avLst/>
          </a:prstGeom>
          <a:noFill/>
        </p:spPr>
      </p:pic>
      <p:pic>
        <p:nvPicPr>
          <p:cNvPr id="9" name="Picture 10" descr="http://www.e-reading.club/illustrations/1007/1007460-pic_33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200400"/>
            <a:ext cx="1335973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0"/>
            <a:ext cx="7067550" cy="676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1" y="0"/>
            <a:ext cx="6521450" cy="681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tod-kopilka.ru/images/doc/33/27032/2/img19.jpg"/>
          <p:cNvPicPr>
            <a:picLocks noChangeAspect="1" noChangeArrowheads="1"/>
          </p:cNvPicPr>
          <p:nvPr/>
        </p:nvPicPr>
        <p:blipFill>
          <a:blip r:embed="rId2" cstate="print"/>
          <a:srcRect l="3333" b="80000"/>
          <a:stretch>
            <a:fillRect/>
          </a:stretch>
        </p:blipFill>
        <p:spPr bwMode="auto">
          <a:xfrm>
            <a:off x="304800" y="-1"/>
            <a:ext cx="8839200" cy="13716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3688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5/393832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3888"/>
            <a:ext cx="32645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полоскам чёрно-белым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 шагает смело.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вас ребята знает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что этот означает?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 машине тихий ход….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://s3.netangels.ru/inova-media/cache/bc/18/25/71/3f/75/bc1825713f7503c9d3610bfdd334e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200402" cy="2743202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3/3b/Road-sign-p53.svg/600px-Road-sign-p53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140" y="3618540"/>
            <a:ext cx="3056018" cy="305601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52999" y="156934"/>
            <a:ext cx="35052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Отчего бы это вдруг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Стрелки дружно встали вкруг?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машины друг за другом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Мчатся весело по кругу.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самом деле,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мы на карусели!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на площади с тобой,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дороги нет прямой.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601" y="526702"/>
            <a:ext cx="312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водитель вышел весь,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он машину здесь,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Чтоб, не нужная ему,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мешала никому.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www.clipartkid.com/images/24/parking-royalty-free-stock-photos-image-34927618-ECOuCK-clipart.jpg"/>
          <p:cNvPicPr>
            <a:picLocks noChangeAspect="1" noChangeArrowheads="1"/>
          </p:cNvPicPr>
          <p:nvPr/>
        </p:nvPicPr>
        <p:blipFill>
          <a:blip r:embed="rId2" cstate="print"/>
          <a:srcRect b="12682"/>
          <a:stretch>
            <a:fillRect/>
          </a:stretch>
        </p:blipFill>
        <p:spPr bwMode="auto">
          <a:xfrm>
            <a:off x="304800" y="2895600"/>
            <a:ext cx="4077325" cy="214411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953000" y="627221"/>
            <a:ext cx="28596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 мыл в дороге рук,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Поел фрукты, овощи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Заболел и вижу пункт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Медицинской ….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uc-oct.kirovedu.ru/public/files_upload/ugolok_dorozhnoi_bezopasnosti28331897/2096.jpg"/>
          <p:cNvPicPr>
            <a:picLocks noChangeAspect="1" noChangeArrowheads="1"/>
          </p:cNvPicPr>
          <p:nvPr/>
        </p:nvPicPr>
        <p:blipFill>
          <a:blip r:embed="rId3" cstate="print"/>
          <a:srcRect t="54422"/>
          <a:stretch>
            <a:fillRect/>
          </a:stretch>
        </p:blipFill>
        <p:spPr bwMode="auto">
          <a:xfrm>
            <a:off x="4481513" y="2667000"/>
            <a:ext cx="4357687" cy="242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474821"/>
            <a:ext cx="32207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 не близок на беду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не взял с собой еду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 спасёт от голоданья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дорожный пункт ….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://duc-oct.kirovedu.ru/public/files_upload/ugolok_dorozhnoi_bezopasnosti28331897/2096.jpg"/>
          <p:cNvPicPr>
            <a:picLocks noChangeAspect="1" noChangeArrowheads="1"/>
          </p:cNvPicPr>
          <p:nvPr/>
        </p:nvPicPr>
        <p:blipFill>
          <a:blip r:embed="rId2" cstate="print"/>
          <a:srcRect t="10884" b="45578"/>
          <a:stretch>
            <a:fillRect/>
          </a:stretch>
        </p:blipFill>
        <p:spPr bwMode="auto">
          <a:xfrm>
            <a:off x="228600" y="2362200"/>
            <a:ext cx="3908023" cy="2286000"/>
          </a:xfrm>
          <a:prstGeom prst="rect">
            <a:avLst/>
          </a:prstGeom>
          <a:noFill/>
        </p:spPr>
      </p:pic>
      <p:pic>
        <p:nvPicPr>
          <p:cNvPr id="4" name="Picture 3" descr="http://s18.znimg.ru/1453384500/77q9ozte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810000" cy="381000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76800" y="337066"/>
            <a:ext cx="3460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он знак, каких немного: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главная дорога!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едешь ты по ней,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становишься главней,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тебе, как будто Богу,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Уступают все дорогу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269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Sabaltan</dc:creator>
  <cp:lastModifiedBy>Юлия</cp:lastModifiedBy>
  <cp:revision>14</cp:revision>
  <dcterms:created xsi:type="dcterms:W3CDTF">2006-08-16T00:00:00Z</dcterms:created>
  <dcterms:modified xsi:type="dcterms:W3CDTF">2020-05-18T06:59:31Z</dcterms:modified>
</cp:coreProperties>
</file>