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0" r:id="rId5"/>
    <p:sldId id="265" r:id="rId6"/>
    <p:sldId id="266" r:id="rId7"/>
    <p:sldId id="267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2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F13D6DE-DB22-4136-9AF6-70A0C370836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83768" y="3789040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Дизайн – это художественное проектирование и конструирование эстетических свойств окружающего нас предметного мира</a:t>
            </a:r>
            <a:r>
              <a:rPr lang="ru-RU" b="1" i="1" dirty="0" smtClean="0">
                <a:solidFill>
                  <a:srgbClr val="0070C0"/>
                </a:solidFill>
              </a:rPr>
              <a:t>.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2c49262af1f23aca347d8eab752ac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548680"/>
            <a:ext cx="1742815" cy="2952328"/>
          </a:xfrm>
          <a:prstGeom prst="rect">
            <a:avLst/>
          </a:prstGeom>
        </p:spPr>
      </p:pic>
      <p:pic>
        <p:nvPicPr>
          <p:cNvPr id="10" name="Рисунок 9" descr="96ddc19b72fc7caacf8fcf5d7e9a4f6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5168" y="548680"/>
            <a:ext cx="2699792" cy="1301320"/>
          </a:xfrm>
          <a:prstGeom prst="rect">
            <a:avLst/>
          </a:prstGeom>
        </p:spPr>
      </p:pic>
      <p:pic>
        <p:nvPicPr>
          <p:cNvPr id="11" name="Рисунок 10" descr="5629499544970106_b3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5167" y="1916832"/>
            <a:ext cx="2710889" cy="1800200"/>
          </a:xfrm>
          <a:prstGeom prst="rect">
            <a:avLst/>
          </a:prstGeom>
        </p:spPr>
      </p:pic>
      <p:pic>
        <p:nvPicPr>
          <p:cNvPr id="12" name="Рисунок 11" descr="122318746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573016"/>
            <a:ext cx="1774331" cy="237626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39552" y="5805264"/>
            <a:ext cx="8136904" cy="57606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836712"/>
            <a:ext cx="4032448" cy="6034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rgbClr val="0070C0"/>
                </a:solidFill>
              </a:rPr>
              <a:t>Тема  10.1  </a:t>
            </a:r>
            <a:r>
              <a:rPr lang="ru-RU" sz="1800" dirty="0" smtClean="0">
                <a:solidFill>
                  <a:srgbClr val="0070C0"/>
                </a:solidFill>
              </a:rPr>
              <a:t/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Мы </a:t>
            </a:r>
            <a:r>
              <a:rPr lang="ru-RU" sz="1800" dirty="0" smtClean="0">
                <a:solidFill>
                  <a:srgbClr val="0070C0"/>
                </a:solidFill>
              </a:rPr>
              <a:t>– юные дизайнеры</a:t>
            </a:r>
            <a:endParaRPr lang="ru-RU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9552" y="3717032"/>
            <a:ext cx="7992888" cy="2529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Промышленный </a:t>
            </a:r>
            <a:r>
              <a:rPr lang="ru-RU" b="1" i="1" dirty="0" smtClean="0">
                <a:solidFill>
                  <a:srgbClr val="002060"/>
                </a:solidFill>
              </a:rPr>
              <a:t>дизайн </a:t>
            </a:r>
            <a:r>
              <a:rPr lang="ru-RU" b="1" i="1" dirty="0" smtClean="0">
                <a:solidFill>
                  <a:srgbClr val="0070C0"/>
                </a:solidFill>
              </a:rPr>
              <a:t>– это конструирование станков, транспортных средств, бытовых приборов, посуды, мебели и многого другого. Графический дизайн – это промышленная графика, различные оформительские, изобразительные и шрифтовые работы. </a:t>
            </a:r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  <p:pic>
        <p:nvPicPr>
          <p:cNvPr id="10" name="Рисунок 9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980728"/>
            <a:ext cx="3429591" cy="2304256"/>
          </a:xfrm>
          <a:prstGeom prst="rect">
            <a:avLst/>
          </a:prstGeom>
        </p:spPr>
      </p:pic>
      <p:pic>
        <p:nvPicPr>
          <p:cNvPr id="12" name="Рисунок 11" descr="1c218e02a1b382a6a0c7c112328722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6933" y="980728"/>
            <a:ext cx="3494606" cy="2304256"/>
          </a:xfrm>
          <a:prstGeom prst="rect">
            <a:avLst/>
          </a:prstGeom>
        </p:spPr>
      </p:pic>
      <p:pic>
        <p:nvPicPr>
          <p:cNvPr id="13" name="Рисунок 12" descr="d5e2d5ff386d292904fed74f9b804c3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980728"/>
            <a:ext cx="1828043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077072"/>
            <a:ext cx="7885504" cy="1512168"/>
          </a:xfrm>
        </p:spPr>
        <p:txBody>
          <a:bodyPr>
            <a:normAutofit/>
          </a:bodyPr>
          <a:lstStyle/>
          <a:p>
            <a:pPr marL="0" algn="just">
              <a:lnSpc>
                <a:spcPct val="150000"/>
              </a:lnSpc>
            </a:pPr>
            <a:r>
              <a:rPr lang="ru-RU" sz="1800" b="1" i="1" dirty="0" smtClean="0">
                <a:solidFill>
                  <a:srgbClr val="002060"/>
                </a:solidFill>
              </a:rPr>
              <a:t>Дизайн </a:t>
            </a:r>
            <a:r>
              <a:rPr lang="ru-RU" sz="1800" b="1" i="1" dirty="0" smtClean="0">
                <a:solidFill>
                  <a:srgbClr val="002060"/>
                </a:solidFill>
              </a:rPr>
              <a:t>интерьера </a:t>
            </a:r>
            <a:r>
              <a:rPr lang="ru-RU" sz="1800" b="1" i="1" dirty="0" smtClean="0">
                <a:solidFill>
                  <a:srgbClr val="0070C0"/>
                </a:solidFill>
              </a:rPr>
              <a:t>– </a:t>
            </a:r>
            <a:r>
              <a:rPr lang="ru-RU" sz="1800" b="1" i="1" dirty="0" smtClean="0">
                <a:solidFill>
                  <a:srgbClr val="0070C0"/>
                </a:solidFill>
              </a:rPr>
              <a:t>это проектирование и создание комфорта и уюта в помещениях в соответствии с их функциональным назначением.</a:t>
            </a:r>
            <a:endParaRPr lang="ru-RU" sz="18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Без названия (1)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3749242" cy="2808312"/>
          </a:xfrm>
          <a:prstGeom prst="rect">
            <a:avLst/>
          </a:prstGeom>
        </p:spPr>
      </p:pic>
      <p:pic>
        <p:nvPicPr>
          <p:cNvPr id="5" name="Рисунок 4" descr="Без названия (2)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92696"/>
            <a:ext cx="4003338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293096"/>
            <a:ext cx="8029520" cy="882424"/>
          </a:xfrm>
        </p:spPr>
        <p:txBody>
          <a:bodyPr>
            <a:normAutofit fontScale="92500" lnSpcReduction="10000"/>
          </a:bodyPr>
          <a:lstStyle/>
          <a:p>
            <a:pPr marL="0"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Книжный дизайн </a:t>
            </a:r>
            <a:r>
              <a:rPr lang="ru-RU" sz="1800" b="1" i="1" dirty="0" smtClean="0">
                <a:solidFill>
                  <a:srgbClr val="0070C0"/>
                </a:solidFill>
              </a:rPr>
              <a:t>– это новые, </a:t>
            </a:r>
            <a:r>
              <a:rPr lang="ru-RU" sz="1800" b="1" i="1" dirty="0" smtClean="0">
                <a:solidFill>
                  <a:srgbClr val="0070C0"/>
                </a:solidFill>
              </a:rPr>
              <a:t>разнообразные конструкции </a:t>
            </a:r>
            <a:r>
              <a:rPr lang="ru-RU" sz="1800" b="1" i="1" dirty="0" smtClean="0">
                <a:solidFill>
                  <a:srgbClr val="0070C0"/>
                </a:solidFill>
              </a:rPr>
              <a:t>книги. </a:t>
            </a:r>
          </a:p>
          <a:p>
            <a:endParaRPr lang="ru-RU" dirty="0"/>
          </a:p>
        </p:txBody>
      </p:sp>
      <p:pic>
        <p:nvPicPr>
          <p:cNvPr id="6" name="Рисунок 5" descr="unname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3917235" cy="2448272"/>
          </a:xfrm>
          <a:prstGeom prst="rect">
            <a:avLst/>
          </a:prstGeom>
        </p:spPr>
      </p:pic>
      <p:pic>
        <p:nvPicPr>
          <p:cNvPr id="7" name="Рисунок 6" descr="1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0647" y="1268760"/>
            <a:ext cx="3657777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149080"/>
            <a:ext cx="7992888" cy="1584176"/>
          </a:xfrm>
        </p:spPr>
        <p:txBody>
          <a:bodyPr>
            <a:normAutofit/>
          </a:bodyPr>
          <a:lstStyle/>
          <a:p>
            <a:pPr marL="0" algn="just"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Ландшафтный </a:t>
            </a:r>
            <a:r>
              <a:rPr lang="ru-RU" sz="1800" b="1" i="1" dirty="0" smtClean="0">
                <a:solidFill>
                  <a:srgbClr val="002060"/>
                </a:solidFill>
              </a:rPr>
              <a:t>дизайн </a:t>
            </a:r>
            <a:r>
              <a:rPr lang="ru-RU" sz="1800" b="1" i="1" dirty="0" smtClean="0">
                <a:solidFill>
                  <a:srgbClr val="0070C0"/>
                </a:solidFill>
              </a:rPr>
              <a:t>– </a:t>
            </a:r>
            <a:r>
              <a:rPr lang="ru-RU" sz="1800" b="1" i="1" dirty="0" err="1" smtClean="0">
                <a:solidFill>
                  <a:srgbClr val="0070C0"/>
                </a:solidFill>
              </a:rPr>
              <a:t>дизайн</a:t>
            </a:r>
            <a:r>
              <a:rPr lang="ru-RU" sz="1800" b="1" i="1" dirty="0" smtClean="0">
                <a:solidFill>
                  <a:srgbClr val="0070C0"/>
                </a:solidFill>
              </a:rPr>
              <a:t> среды. </a:t>
            </a:r>
            <a:endParaRPr lang="ru-RU" sz="1800" b="1" i="1" dirty="0" smtClean="0">
              <a:solidFill>
                <a:srgbClr val="0070C0"/>
              </a:solidFill>
            </a:endParaRPr>
          </a:p>
          <a:p>
            <a:pPr marL="0" algn="just"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Дизайнер занимается </a:t>
            </a:r>
            <a:r>
              <a:rPr lang="ru-RU" sz="1800" b="1" i="1" dirty="0" smtClean="0">
                <a:solidFill>
                  <a:srgbClr val="0070C0"/>
                </a:solidFill>
              </a:rPr>
              <a:t>озеленением и </a:t>
            </a:r>
            <a:r>
              <a:rPr lang="ru-RU" sz="1800" b="1" i="1" dirty="0" smtClean="0">
                <a:solidFill>
                  <a:srgbClr val="0070C0"/>
                </a:solidFill>
              </a:rPr>
              <a:t>благоустройством территорий</a:t>
            </a:r>
            <a:r>
              <a:rPr lang="ru-RU" sz="1800" b="1" i="1" dirty="0" smtClean="0">
                <a:solidFill>
                  <a:srgbClr val="0070C0"/>
                </a:solidFill>
              </a:rPr>
              <a:t>. 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top_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59" y="1124744"/>
            <a:ext cx="4003999" cy="2664296"/>
          </a:xfrm>
          <a:prstGeom prst="rect">
            <a:avLst/>
          </a:prstGeom>
        </p:spPr>
      </p:pic>
      <p:pic>
        <p:nvPicPr>
          <p:cNvPr id="5" name="Рисунок 4" descr="unname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0300" y="1124744"/>
            <a:ext cx="3552395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5013176"/>
            <a:ext cx="7992888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Дизайн одежды </a:t>
            </a:r>
            <a:r>
              <a:rPr lang="ru-RU" b="1" i="1" dirty="0" smtClean="0">
                <a:solidFill>
                  <a:srgbClr val="0070C0"/>
                </a:solidFill>
              </a:rPr>
              <a:t>– моделирование и конструирование одежды. </a:t>
            </a:r>
            <a:endParaRPr lang="ru-RU" b="1" i="1" dirty="0" smtClean="0">
              <a:solidFill>
                <a:srgbClr val="0070C0"/>
              </a:solidFill>
            </a:endParaRPr>
          </a:p>
        </p:txBody>
      </p:sp>
      <p:pic>
        <p:nvPicPr>
          <p:cNvPr id="5" name="Рисунок 4" descr="bef4ac27cd83f0064e5eb98e8594cb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3254762" cy="4320480"/>
          </a:xfrm>
          <a:prstGeom prst="rect">
            <a:avLst/>
          </a:prstGeom>
        </p:spPr>
      </p:pic>
      <p:pic>
        <p:nvPicPr>
          <p:cNvPr id="6" name="Рисунок 5" descr="a53f3b75305f57f90eff6e0d708a66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620688"/>
            <a:ext cx="3528392" cy="43443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16016" y="4653136"/>
            <a:ext cx="35283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933056"/>
            <a:ext cx="7813496" cy="201622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sz="2300" b="1" i="1" dirty="0" smtClean="0">
                <a:solidFill>
                  <a:srgbClr val="002060"/>
                </a:solidFill>
              </a:rPr>
              <a:t>Дизайн </a:t>
            </a:r>
            <a:r>
              <a:rPr lang="ru-RU" sz="2300" b="1" i="1" dirty="0" smtClean="0">
                <a:solidFill>
                  <a:srgbClr val="002060"/>
                </a:solidFill>
              </a:rPr>
              <a:t>логотипа.</a:t>
            </a:r>
          </a:p>
          <a:p>
            <a:pPr algn="just">
              <a:lnSpc>
                <a:spcPct val="150000"/>
              </a:lnSpc>
            </a:pPr>
            <a:r>
              <a:rPr lang="ru-RU" sz="2300" b="1" i="1" dirty="0" smtClean="0">
                <a:solidFill>
                  <a:srgbClr val="002060"/>
                </a:solidFill>
              </a:rPr>
              <a:t>Логотип</a:t>
            </a:r>
            <a:r>
              <a:rPr lang="ru-RU" sz="2300" b="1" i="1" dirty="0" smtClean="0">
                <a:solidFill>
                  <a:srgbClr val="0070C0"/>
                </a:solidFill>
              </a:rPr>
              <a:t> – это </a:t>
            </a:r>
            <a:r>
              <a:rPr lang="ru-RU" sz="2300" b="1" i="1" dirty="0" smtClean="0">
                <a:solidFill>
                  <a:srgbClr val="0070C0"/>
                </a:solidFill>
              </a:rPr>
              <a:t>фирменный знак, эмблема или символ. Имеет оригинальное начертание, подчеркивая индивидуальность и служит для узнаваемости. Может содержать стилизованные буквы или рисунки.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1edbde0a75817e3a285d3379d43f07b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692696"/>
            <a:ext cx="4860540" cy="3240360"/>
          </a:xfrm>
          <a:prstGeom prst="rect">
            <a:avLst/>
          </a:prstGeom>
        </p:spPr>
      </p:pic>
      <p:pic>
        <p:nvPicPr>
          <p:cNvPr id="5" name="Рисунок 4" descr="Без названия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692696"/>
            <a:ext cx="3168352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/>
          </a:bodyPr>
          <a:lstStyle/>
          <a:p>
            <a:pPr marL="0"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Создание новой вещи – сложный творческий </a:t>
            </a:r>
            <a:r>
              <a:rPr lang="ru-RU" sz="1800" b="1" i="1" dirty="0" smtClean="0">
                <a:solidFill>
                  <a:srgbClr val="002060"/>
                </a:solidFill>
              </a:rPr>
              <a:t>процесс!</a:t>
            </a:r>
          </a:p>
          <a:p>
            <a:pPr marL="0"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Я предлагаю вам выбрать любое направление дизайна и создать что-то своё, отражающее вашу индивидуальность. </a:t>
            </a:r>
          </a:p>
          <a:p>
            <a:pPr marL="0">
              <a:lnSpc>
                <a:spcPct val="150000"/>
              </a:lnSpc>
              <a:buNone/>
            </a:pPr>
            <a:endParaRPr lang="ru-RU" sz="1800" b="1" i="1" dirty="0" smtClean="0">
              <a:solidFill>
                <a:srgbClr val="0070C0"/>
              </a:solidFill>
            </a:endParaRPr>
          </a:p>
          <a:p>
            <a:pPr marL="0"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Творческих </a:t>
            </a:r>
            <a:r>
              <a:rPr lang="ru-RU" sz="1800" b="1" i="1" dirty="0" smtClean="0">
                <a:solidFill>
                  <a:srgbClr val="0070C0"/>
                </a:solidFill>
              </a:rPr>
              <a:t>вам успехов!!!</a:t>
            </a:r>
            <a:r>
              <a:rPr lang="ru-RU" sz="1800" i="1" dirty="0" smtClean="0">
                <a:solidFill>
                  <a:srgbClr val="00B0F0"/>
                </a:solidFill>
              </a:rPr>
              <a:t/>
            </a:r>
            <a:br>
              <a:rPr lang="ru-RU" sz="1800" i="1" dirty="0" smtClean="0">
                <a:solidFill>
                  <a:srgbClr val="00B0F0"/>
                </a:solidFill>
              </a:rPr>
            </a:br>
            <a:endParaRPr lang="ru-RU" sz="1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439</TotalTime>
  <Words>133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Тема  10.1   Мы – юные дизайнеры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Предлагаю нарисовать вместе со мной вот такой симпатичный закат.</dc:title>
  <dc:creator>Egorovna</dc:creator>
  <cp:lastModifiedBy>Egorovna</cp:lastModifiedBy>
  <cp:revision>55</cp:revision>
  <dcterms:created xsi:type="dcterms:W3CDTF">2020-04-07T07:55:37Z</dcterms:created>
  <dcterms:modified xsi:type="dcterms:W3CDTF">2020-04-16T11:49:06Z</dcterms:modified>
</cp:coreProperties>
</file>