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13D6DE-DB22-4136-9AF6-70A0C370836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9CF2F9-A3C6-4474-A857-C2BAB1A73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80920" cy="4680520"/>
          </a:xfrm>
        </p:spPr>
        <p:txBody>
          <a:bodyPr>
            <a:noAutofit/>
          </a:bodyPr>
          <a:lstStyle/>
          <a:p>
            <a:pPr algn="l"/>
            <a:r>
              <a:rPr lang="ru-RU" sz="1900" dirty="0" smtClean="0">
                <a:solidFill>
                  <a:srgbClr val="002060"/>
                </a:solidFill>
              </a:rPr>
              <a:t>Тесто — удивительно пластичный материал для лепки: нежный, мягкий. 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В отличие от обычного пластилина, тесто не пачкает руки. 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При правильном замесе соленое тесто не крошится, не трескается, сохраняется достаточно длительное время. 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Хотя следует отметить, что тесто — материал достаточно хрупкий при небрежном обращении. 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200415_132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518" y="848714"/>
            <a:ext cx="2976331" cy="22322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987824" y="548680"/>
            <a:ext cx="5616624" cy="115212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92696"/>
            <a:ext cx="5112568" cy="8640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2400" b="1" i="1" dirty="0" smtClean="0">
                <a:solidFill>
                  <a:srgbClr val="00B0F0"/>
                </a:solidFill>
              </a:rPr>
              <a:t>ТЕСТОПЛАСТИКА.</a:t>
            </a:r>
          </a:p>
          <a:p>
            <a:pPr>
              <a:lnSpc>
                <a:spcPct val="160000"/>
              </a:lnSpc>
            </a:pPr>
            <a:r>
              <a:rPr lang="ru-RU" sz="1900" b="1" i="1" dirty="0" smtClean="0">
                <a:solidFill>
                  <a:srgbClr val="00B0F0"/>
                </a:solidFill>
              </a:rPr>
              <a:t>ЗАКРЕПЛЕНИЕ ПРОЙДЕННОГО МАТЕРИАЛА</a:t>
            </a:r>
            <a:endParaRPr lang="ru-RU" sz="19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200413_134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6672"/>
            <a:ext cx="2592288" cy="194421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620688"/>
            <a:ext cx="802952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Рецепт соленого теста: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1 стакан мелкой соли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1стакана воды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 2 стакана муки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Можно добавить капельку подсолнечного масла.</a:t>
            </a:r>
          </a:p>
          <a:p>
            <a:endParaRPr lang="ru-RU" sz="16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348880"/>
            <a:ext cx="51125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Способ приготовления.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</a:rPr>
              <a:t>Сначала растворить соль в воде, затем – добавить муку. Можно добавить капельку растительного масла.  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Замешивать до тех пор, пока тесто не станет достаточно плотным, эластичным. Оно не должно прилипать к рукам. Изделия из теста можно красить гуашью или акварельными красками. Готовое изделие сушат. Можно – на воздухе, можно – в духовке. Оно должно хорошо просохнуть, иначе может начать портиться изнутри. Затем их покрывают лаком.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20200413_134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348880"/>
            <a:ext cx="2592287" cy="1944216"/>
          </a:xfrm>
          <a:prstGeom prst="rect">
            <a:avLst/>
          </a:prstGeom>
        </p:spPr>
      </p:pic>
      <p:pic>
        <p:nvPicPr>
          <p:cNvPr id="12" name="Рисунок 11" descr="20200413_135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293096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413_140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275856" cy="2456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Инструменты и приспособления, которые можно использовать в работе с соленым тестом: </a:t>
            </a:r>
          </a:p>
          <a:p>
            <a:pPr>
              <a:buNone/>
            </a:pPr>
            <a:endParaRPr lang="ru-RU" sz="1500" b="1" i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деревянная скалка для раскатывания соленого теста.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стеки — маленькие пластмассовые ножички, которые продаются в наборах с пластилином. Они бывают разной формы — с рельефными зубчиками на конце или с ровными краями, как у обычного ножика;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плоская расческа;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различные формочки для выпечки печенья,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ситечко для заварочного чайника;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стакан с водой (для склеивания деталей между собой);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прочная нить.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зубочистки;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</a:rPr>
              <a:t>мягкая кисточка; </a:t>
            </a:r>
          </a:p>
          <a:p>
            <a:pPr>
              <a:buClr>
                <a:srgbClr val="002060"/>
              </a:buClr>
              <a:buSzPct val="88000"/>
              <a:buFont typeface="Arial" pitchFamily="34" charset="0"/>
              <a:buChar char="•"/>
            </a:pP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560" y="4478342"/>
            <a:ext cx="46805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ВАЖНО!!!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1. Солёное тесто - несъедобно!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2. Следует быть крайне осторожными при работе с острыми предметами. </a:t>
            </a:r>
          </a:p>
          <a:p>
            <a:r>
              <a:rPr lang="ru-RU" sz="1200" b="1" i="1" dirty="0" smtClean="0">
                <a:solidFill>
                  <a:srgbClr val="002060"/>
                </a:solidFill>
              </a:rPr>
              <a:t>3. После работы обязательно надо вымыть руки с мылом.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476672"/>
            <a:ext cx="8183880" cy="882424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Предлагаю закрепить полученные навыки и </a:t>
            </a:r>
            <a:r>
              <a:rPr lang="ru-RU" sz="1600" b="1" i="1" dirty="0" smtClean="0">
                <a:solidFill>
                  <a:srgbClr val="002060"/>
                </a:solidFill>
              </a:rPr>
              <a:t>сделать пасхальный сувенир из соленого теста.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20200415_123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6920" y="1849944"/>
            <a:ext cx="3532830" cy="2649623"/>
          </a:xfrm>
          <a:prstGeom prst="rect">
            <a:avLst/>
          </a:prstGeom>
        </p:spPr>
      </p:pic>
      <p:pic>
        <p:nvPicPr>
          <p:cNvPr id="4" name="Рисунок 3" descr="20200415_13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84034" y="1724810"/>
            <a:ext cx="3840427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508518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Можно разделить тесто на кусочки и в них добавить краску. Тщательно вымесить и при необходимости добавить муку.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08518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Можно сделать поделку из теста и потом раскрасить. 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415_130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45986" y="1682806"/>
            <a:ext cx="4464496" cy="3348372"/>
          </a:xfrm>
          <a:prstGeom prst="rect">
            <a:avLst/>
          </a:prstGeom>
        </p:spPr>
      </p:pic>
      <p:pic>
        <p:nvPicPr>
          <p:cNvPr id="5" name="Рисунок 4" descr="20200415_130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1513" y="1616799"/>
            <a:ext cx="4512501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Основе придаем форму яйца и украшаем деталями.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0415_132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99401" y="1156734"/>
            <a:ext cx="5559493" cy="41696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476672"/>
            <a:ext cx="4032448" cy="547260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827904" cy="459488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F0"/>
                </a:solidFill>
              </a:rPr>
              <a:t>Жду с нетерпением </a:t>
            </a:r>
            <a:r>
              <a:rPr lang="ru-RU" i="1" dirty="0" err="1" smtClean="0">
                <a:solidFill>
                  <a:srgbClr val="00B0F0"/>
                </a:solidFill>
              </a:rPr>
              <a:t>фотоотчет</a:t>
            </a:r>
            <a:r>
              <a:rPr lang="ru-RU" i="1" dirty="0" smtClean="0">
                <a:solidFill>
                  <a:srgbClr val="00B0F0"/>
                </a:solidFill>
              </a:rPr>
              <a:t> о проделанной работе! 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Творческих </a:t>
            </a:r>
            <a:r>
              <a:rPr lang="ru-RU" i="1" dirty="0" smtClean="0">
                <a:solidFill>
                  <a:srgbClr val="00B0F0"/>
                </a:solidFill>
              </a:rPr>
              <a:t>вам </a:t>
            </a:r>
            <a:r>
              <a:rPr lang="ru-RU" i="1" dirty="0" smtClean="0">
                <a:solidFill>
                  <a:srgbClr val="00B0F0"/>
                </a:solidFill>
              </a:rPr>
              <a:t>успехов!!!</a:t>
            </a: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628</TotalTime>
  <Words>295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Тесто — удивительно пластичный материал для лепки: нежный, мягкий.  В отличие от обычного пластилина, тесто не пачкает руки.  При правильном замесе соленое тесто не крошится, не трескается, сохраняется достаточно длительное время.  Хотя следует отметить, что тесто — материал достаточно хрупкий при небрежном обращении. </vt:lpstr>
      <vt:lpstr>Слайд 2</vt:lpstr>
      <vt:lpstr>Слайд 3</vt:lpstr>
      <vt:lpstr>Слайд 4</vt:lpstr>
      <vt:lpstr>Слайд 5</vt:lpstr>
      <vt:lpstr>Жду с нетерпением фотоотчет о проделанной работе!   Творческих вам успехов!!!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Предлагаю нарисовать вместе со мной вот такой симпатичный закат.</dc:title>
  <dc:creator>Egorovna</dc:creator>
  <cp:lastModifiedBy>Egorovna</cp:lastModifiedBy>
  <cp:revision>76</cp:revision>
  <dcterms:created xsi:type="dcterms:W3CDTF">2020-04-07T07:55:37Z</dcterms:created>
  <dcterms:modified xsi:type="dcterms:W3CDTF">2020-04-15T10:55:15Z</dcterms:modified>
</cp:coreProperties>
</file>