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2" r:id="rId4"/>
    <p:sldId id="276" r:id="rId5"/>
    <p:sldId id="280" r:id="rId6"/>
    <p:sldId id="278" r:id="rId7"/>
    <p:sldId id="279" r:id="rId8"/>
    <p:sldId id="266" r:id="rId9"/>
    <p:sldId id="281" r:id="rId10"/>
    <p:sldId id="283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6F36-F1EF-44E7-8957-10A138B4BC7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C88C-447B-40D1-8919-4939C2AD02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C88C-447B-40D1-8919-4939C2AD02F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13D6DE-DB22-4136-9AF6-70A0C370836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zokurs.ru/courses/akademicheskij-risunok-i-jivopi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508104" y="3501008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image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186077" cy="3096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908720"/>
            <a:ext cx="3528392" cy="43204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002060"/>
                </a:solidFill>
              </a:rPr>
              <a:t>Фигуры </a:t>
            </a:r>
            <a:r>
              <a:rPr lang="ru-RU" sz="2400" i="1" dirty="0" smtClean="0">
                <a:solidFill>
                  <a:srgbClr val="002060"/>
                </a:solidFill>
              </a:rPr>
              <a:t>человека. </a:t>
            </a:r>
            <a:r>
              <a:rPr lang="ru-RU" sz="2400" i="1" dirty="0" smtClean="0">
                <a:solidFill>
                  <a:srgbClr val="002060"/>
                </a:solidFill>
              </a:rPr>
              <a:t>Закрепление.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05788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Мы видим людей вокруг себя каждый день, видим свое отражение в зеркале, но отчего-то именно изображение человеческого тела дается мастерам изобразительного искусства с таким трудом. А ведь чтобы правильно изображать людские фигуры, Вам необходимо знать пропорции человека для </a:t>
            </a:r>
            <a:r>
              <a:rPr lang="ru-RU" sz="1600" b="1" i="1" dirty="0" smtClean="0">
                <a:solidFill>
                  <a:srgbClr val="002060"/>
                </a:solidFill>
                <a:hlinkClick r:id="rId3"/>
              </a:rPr>
              <a:t>рисования</a:t>
            </a:r>
            <a:r>
              <a:rPr lang="ru-RU" sz="1600" b="1" i="1" dirty="0" smtClean="0">
                <a:solidFill>
                  <a:srgbClr val="002060"/>
                </a:solidFill>
              </a:rPr>
              <a:t>. 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4248472" cy="2807360"/>
          </a:xfrm>
          <a:prstGeom prst="rect">
            <a:avLst/>
          </a:prstGeom>
        </p:spPr>
      </p:pic>
      <p:pic>
        <p:nvPicPr>
          <p:cNvPr id="21" name="Рисунок 20" descr="perov_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212976"/>
            <a:ext cx="2061038" cy="1722112"/>
          </a:xfrm>
          <a:prstGeom prst="rect">
            <a:avLst/>
          </a:prstGeom>
        </p:spPr>
      </p:pic>
      <p:pic>
        <p:nvPicPr>
          <p:cNvPr id="22" name="Рисунок 21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604" y="3284984"/>
            <a:ext cx="214765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0514_111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8186" y="1136418"/>
            <a:ext cx="4701892" cy="3526418"/>
          </a:xfrm>
        </p:spPr>
      </p:pic>
      <p:pic>
        <p:nvPicPr>
          <p:cNvPr id="5" name="Рисунок 4" descr="20200514_113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21825" y="1133746"/>
            <a:ext cx="4680520" cy="35103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5131494"/>
            <a:ext cx="8352928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Постарайтесь построить фигуру так, чтобы она была устойчивой, найти центр тяжести. </a:t>
            </a:r>
          </a:p>
          <a:p>
            <a:pPr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Оденем нашу модель и придадим ей внешнее сходство.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0514_101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2518" y="1160749"/>
            <a:ext cx="4896545" cy="3672408"/>
          </a:xfrm>
        </p:spPr>
      </p:pic>
      <p:pic>
        <p:nvPicPr>
          <p:cNvPr id="5" name="Рисунок 4" descr="20200514_105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59932" y="1184752"/>
            <a:ext cx="4896544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6612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Еще один вариант.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6553d7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548680"/>
            <a:ext cx="6624737" cy="44420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51571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Конечно, каждый человек индивидуален, и всё же общие правила в определении пропорций есть. 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Самая простая и верная мера для измерения тела человека является голова.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ost-348-1483043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83562" cy="2653753"/>
          </a:xfrm>
        </p:spPr>
      </p:pic>
      <p:sp>
        <p:nvSpPr>
          <p:cNvPr id="8" name="Прямоугольник 7"/>
          <p:cNvSpPr/>
          <p:nvPr/>
        </p:nvSpPr>
        <p:spPr>
          <a:xfrm>
            <a:off x="467544" y="35730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Разница в пропорциях детского и взрослого тела очевидна.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Соотношение головы к росту взрослого человека колеблется приблизительно от 1:7,2 до 1:8. 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97152"/>
            <a:ext cx="5112568" cy="792088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Обратите внимание на фигуру идущего человека.</a:t>
            </a: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pic>
        <p:nvPicPr>
          <p:cNvPr id="9" name="Рисунок 8" descr="kluchevije-kad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659216" cy="4161507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21088"/>
            <a:ext cx="2608236" cy="15848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4365104"/>
            <a:ext cx="50405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77284579d02483741f5bc1359b321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4028" y="476673"/>
            <a:ext cx="3348372" cy="2232248"/>
          </a:xfr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6672"/>
            <a:ext cx="3312368" cy="22042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53732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Наша задача на этом занятии вспомнить пропорции человеческого тела и изобразить фигуру человека в движении. 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9" name="Рисунок 8" descr="people-title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136" y="2780929"/>
            <a:ext cx="6588224" cy="2635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okurs-proportsii-cheloveka-dlya-risovaniya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1"/>
            <a:ext cx="8136904" cy="59670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692696"/>
            <a:ext cx="8029520" cy="5058888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Следует запомнить: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Ширина талии равна целой голове, при этом у мужчин она находится ниже, чем у женщин;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Локти располагаются на уровне пупка, а пальцы рук доходят до середины бедра;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Бёдра уже плеч;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Туловище женщин имеет округлые очертания, в то время как мужчины трапециевидны и угловаты;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Рука от локтя до кончиков пальцев равна по длине ноге от колена до пятки;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Шея – не цилиндр, а поэтому сужается книзу, а переход от нее к плечам должен быть трапециевидным;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забывайте про естественные изгибы тела!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1369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Для выполнения данной работы очень хорошо, если вам кто-то будет позировать.  Если нет такой возможности, обратитесь к зеркалу.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250"/>
              </a:spcBef>
              <a:buClr>
                <a:schemeClr val="accent1"/>
              </a:buClr>
              <a:buSzPct val="80000"/>
              <a:buAutoNum type="arabicPeriod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Определитесь с позой объекта, который вы собираетесь рисовать.</a:t>
            </a:r>
          </a:p>
          <a:p>
            <a:pPr marL="342900" lvl="0" indent="-342900">
              <a:spcBef>
                <a:spcPts val="250"/>
              </a:spcBef>
              <a:buClr>
                <a:schemeClr val="accent1"/>
              </a:buClr>
              <a:buSzPct val="80000"/>
              <a:buAutoNum type="arabicPeriod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Легкими линиями строим «каркас» фигуры. </a:t>
            </a:r>
          </a:p>
          <a:p>
            <a:pPr marL="342900" lvl="0" indent="-342900">
              <a:spcBef>
                <a:spcPts val="250"/>
              </a:spcBef>
              <a:buClr>
                <a:schemeClr val="accent1"/>
              </a:buClr>
              <a:buSzPct val="80000"/>
              <a:buAutoNum type="arabicPeriod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На данном этапе мне достаточно будет увидеть от вас пять или более набросков «</a:t>
            </a:r>
            <a:r>
              <a:rPr lang="ru-RU" b="1" i="1" dirty="0" err="1" smtClean="0">
                <a:solidFill>
                  <a:srgbClr val="002060"/>
                </a:solidFill>
              </a:rPr>
              <a:t>скелетиков</a:t>
            </a:r>
            <a:r>
              <a:rPr lang="ru-RU" b="1" i="1" dirty="0" smtClean="0">
                <a:solidFill>
                  <a:srgbClr val="002060"/>
                </a:solidFill>
              </a:rPr>
              <a:t>» в разны позах с учетом пропорций тела.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0514_1014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38971" y="1151340"/>
            <a:ext cx="4245208" cy="3183906"/>
          </a:xfrm>
        </p:spPr>
      </p:pic>
      <p:pic>
        <p:nvPicPr>
          <p:cNvPr id="5" name="Рисунок 4" descr="20200514_103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54987" y="1151747"/>
            <a:ext cx="4248472" cy="31863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797152"/>
            <a:ext cx="835292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Я нашла свою модель и приступила к работе!!!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Задача не из легких!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Вспомните мультфильм «38 </a:t>
            </a:r>
            <a:r>
              <a:rPr lang="ru-RU" sz="1600" b="1" i="1" dirty="0" smtClean="0">
                <a:solidFill>
                  <a:srgbClr val="002060"/>
                </a:solidFill>
              </a:rPr>
              <a:t>попугаев</a:t>
            </a:r>
            <a:r>
              <a:rPr lang="ru-RU" b="1" i="1" dirty="0" smtClean="0">
                <a:solidFill>
                  <a:srgbClr val="002060"/>
                </a:solidFill>
              </a:rPr>
              <a:t>»! Кем только не измеряли удава! Нашу модель мы будем измерять её же головой. В соответствие с возрастом это приблизительно 6 голов!!!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883</TotalTime>
  <Words>340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Фигуры человека. Закрепление.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Предлагаю нарисовать вместе со мной вот такой симпатичный закат.</dc:title>
  <dc:creator>Egorovna</dc:creator>
  <cp:lastModifiedBy>Egorovna</cp:lastModifiedBy>
  <cp:revision>119</cp:revision>
  <dcterms:created xsi:type="dcterms:W3CDTF">2020-04-07T07:55:37Z</dcterms:created>
  <dcterms:modified xsi:type="dcterms:W3CDTF">2020-05-14T09:33:45Z</dcterms:modified>
</cp:coreProperties>
</file>